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doc" ContentType="application/msword"/>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5.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6.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7.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9.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0.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1.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2.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13.xml" ContentType="application/vnd.openxmlformats-officedocument.theme+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4.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15.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16.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17.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18.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19.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20.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21.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22.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23.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24.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2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theme/theme26.xml" ContentType="application/vnd.openxmlformats-officedocument.theme+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27.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28.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29.xml" ContentType="application/vnd.openxmlformats-officedocument.theme+xml"/>
  <Override PartName="/ppt/theme/theme30.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1.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2.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3.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notesSlides/notesSlide4.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notesSlides/notesSlide5.xml" ContentType="application/vnd.openxmlformats-officedocument.presentationml.notesSlide+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notesSlides/notesSlide6.xml" ContentType="application/vnd.openxmlformats-officedocument.presentationml.notesSlide+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notesSlides/notesSlide8.xml" ContentType="application/vnd.openxmlformats-officedocument.presentationml.notesSlide+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notesSlides/notesSlide9.xml" ContentType="application/vnd.openxmlformats-officedocument.presentationml.notesSlide+xml"/>
  <Override PartName="/ppt/charts/chart2.xml" ContentType="application/vnd.openxmlformats-officedocument.drawingml.chart+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notesSlides/notesSlide10.xml" ContentType="application/vnd.openxmlformats-officedocument.presentationml.notesSlide+xml"/>
  <Override PartName="/ppt/charts/chart3.xml" ContentType="application/vnd.openxmlformats-officedocument.drawingml.chart+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notesSlides/notesSlide11.xml" ContentType="application/vnd.openxmlformats-officedocument.presentationml.notesSlide+xml"/>
  <Override PartName="/ppt/charts/chart4.xml" ContentType="application/vnd.openxmlformats-officedocument.drawingml.chart+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notesSlides/notesSlide12.xml" ContentType="application/vnd.openxmlformats-officedocument.presentationml.notesSlide+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notesSlides/notesSlide13.xml" ContentType="application/vnd.openxmlformats-officedocument.presentationml.notesSlide+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notesSlides/notesSlide14.xml" ContentType="application/vnd.openxmlformats-officedocument.presentationml.notesSlide+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notesSlides/notesSlide15.xml" ContentType="application/vnd.openxmlformats-officedocument.presentationml.notesSlide+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notesSlides/notesSlide16.xml" ContentType="application/vnd.openxmlformats-officedocument.presentationml.notesSlide+xml"/>
  <Override PartName="/ppt/charts/chart5.xml" ContentType="application/vnd.openxmlformats-officedocument.drawingml.chart+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notesSlides/notesSlide17.xml" ContentType="application/vnd.openxmlformats-officedocument.presentationml.notesSlide+xml"/>
  <Override PartName="/ppt/charts/chart6.xml" ContentType="application/vnd.openxmlformats-officedocument.drawingml.chart+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18.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notesSlides/notesSlide19.xml" ContentType="application/vnd.openxmlformats-officedocument.presentationml.notesSlide+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notesSlides/notesSlide20.xml" ContentType="application/vnd.openxmlformats-officedocument.presentationml.notesSlide+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notesSlides/notesSlide21.xml" ContentType="application/vnd.openxmlformats-officedocument.presentationml.notesSlide+xml"/>
  <Override PartName="/ppt/charts/chart7.xml" ContentType="application/vnd.openxmlformats-officedocument.drawingml.chart+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notesSlides/notesSlide22.xml" ContentType="application/vnd.openxmlformats-officedocument.presentationml.notesSlide+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notesSlides/notesSlide23.xml" ContentType="application/vnd.openxmlformats-officedocument.presentationml.notesSlide+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notesSlides/notesSlide24.xml" ContentType="application/vnd.openxmlformats-officedocument.presentationml.notesSlide+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notesSlides/notesSlide25.xml" ContentType="application/vnd.openxmlformats-officedocument.presentationml.notesSlide+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notesSlides/notesSlide26.xml" ContentType="application/vnd.openxmlformats-officedocument.presentationml.notesSlide+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notesSlides/notesSlide27.xml" ContentType="application/vnd.openxmlformats-officedocument.presentationml.notesSlide+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notesSlides/notesSlide28.xml" ContentType="application/vnd.openxmlformats-officedocument.presentationml.notesSlide+xml"/>
  <Override PartName="/ppt/charts/chart8.xml" ContentType="application/vnd.openxmlformats-officedocument.drawingml.chart+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notesSlides/notesSlide29.xml" ContentType="application/vnd.openxmlformats-officedocument.presentationml.notesSlide+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notesSlides/notesSlide30.xml" ContentType="application/vnd.openxmlformats-officedocument.presentationml.notesSlide+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31.xml" ContentType="application/vnd.openxmlformats-officedocument.presentationml.notesSlide+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notesSlides/notesSlide32.xml" ContentType="application/vnd.openxmlformats-officedocument.presentationml.notesSlide+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notesSlides/notesSlide33.xml" ContentType="application/vnd.openxmlformats-officedocument.presentationml.notesSlide+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notesSlides/notesSlide34.xml" ContentType="application/vnd.openxmlformats-officedocument.presentationml.notesSlide+xml"/>
  <Override PartName="/ppt/charts/chart9.xml" ContentType="application/vnd.openxmlformats-officedocument.drawingml.chart+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notesSlides/notesSlide35.xml" ContentType="application/vnd.openxmlformats-officedocument.presentationml.notesSlide+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notesSlides/notesSlide36.xml" ContentType="application/vnd.openxmlformats-officedocument.presentationml.notesSlide+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notesSlides/notesSlide37.xml" ContentType="application/vnd.openxmlformats-officedocument.presentationml.notesSlide+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notesSlides/notesSlide38.xml" ContentType="application/vnd.openxmlformats-officedocument.presentationml.notesSlide+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notesSlides/notesSlide39.xml" ContentType="application/vnd.openxmlformats-officedocument.presentationml.notesSlide+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notesSlides/notesSlide40.xml" ContentType="application/vnd.openxmlformats-officedocument.presentationml.notesSlide+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notesSlides/notesSlide41.xml" ContentType="application/vnd.openxmlformats-officedocument.presentationml.notesSlide+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notesSlides/notesSlide42.xml" ContentType="application/vnd.openxmlformats-officedocument.presentationml.notesSlide+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notesSlides/notesSlide43.xml" ContentType="application/vnd.openxmlformats-officedocument.presentationml.notesSlide+xml"/>
  <Override PartName="/ppt/charts/chart10.xml" ContentType="application/vnd.openxmlformats-officedocument.drawingml.chart+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notesSlides/notesSlide44.xml" ContentType="application/vnd.openxmlformats-officedocument.presentationml.notesSlide+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notesSlides/notesSlide45.xml" ContentType="application/vnd.openxmlformats-officedocument.presentationml.notesSlide+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46.xml" ContentType="application/vnd.openxmlformats-officedocument.presentationml.notesSlide+xml"/>
  <Override PartName="/ppt/charts/chart11.xml" ContentType="application/vnd.openxmlformats-officedocument.drawingml.chart+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notesSlides/notesSlide47.xml" ContentType="application/vnd.openxmlformats-officedocument.presentationml.notesSlide+xml"/>
  <Override PartName="/ppt/charts/chart12.xml" ContentType="application/vnd.openxmlformats-officedocument.drawingml.chart+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notesSlides/notesSlide48.xml" ContentType="application/vnd.openxmlformats-officedocument.presentationml.notesSlide+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notesSlides/notesSlide49.xml" ContentType="application/vnd.openxmlformats-officedocument.presentationml.notesSlide+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notesSlides/notesSlide50.xml" ContentType="application/vnd.openxmlformats-officedocument.presentationml.notesSlide+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notesSlides/notesSlide51.xml" ContentType="application/vnd.openxmlformats-officedocument.presentationml.notesSlide+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52.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notesSlides/notesSlide53.xml" ContentType="application/vnd.openxmlformats-officedocument.presentationml.notesSlide+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notesSlides/notesSlide54.xml" ContentType="application/vnd.openxmlformats-officedocument.presentationml.notesSlide+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notesSlides/notesSlide55.xml" ContentType="application/vnd.openxmlformats-officedocument.presentationml.notesSlide+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notesSlides/notesSlide56.xml" ContentType="application/vnd.openxmlformats-officedocument.presentationml.notesSlide+xml"/>
  <Override PartName="/ppt/charts/chart13.xml" ContentType="application/vnd.openxmlformats-officedocument.drawingml.chart+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notesSlides/notesSlide57.xml" ContentType="application/vnd.openxmlformats-officedocument.presentationml.notesSlide+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notesSlides/notesSlide58.xml" ContentType="application/vnd.openxmlformats-officedocument.presentationml.notesSlide+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notesSlides/notesSlide59.xml" ContentType="application/vnd.openxmlformats-officedocument.presentationml.notesSlide+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notesSlides/notesSlide60.xml" ContentType="application/vnd.openxmlformats-officedocument.presentationml.notesSlide+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notesSlides/notesSlide61.xml" ContentType="application/vnd.openxmlformats-officedocument.presentationml.notesSlide+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notesSlides/notesSlide62.xml" ContentType="application/vnd.openxmlformats-officedocument.presentationml.notesSlide+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notesSlides/notesSlide63.xml" ContentType="application/vnd.openxmlformats-officedocument.presentationml.notesSlide+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notesSlides/notesSlide64.xml" ContentType="application/vnd.openxmlformats-officedocument.presentationml.notesSlide+xml"/>
  <Override PartName="/ppt/tags/tag567.xml" ContentType="application/vnd.openxmlformats-officedocument.presentationml.tags+xml"/>
  <Override PartName="/ppt/tags/tag568.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7" r:id="rId2"/>
    <p:sldMasterId id="2147483818" r:id="rId3"/>
    <p:sldMasterId id="2147483850" r:id="rId4"/>
    <p:sldMasterId id="2147483882" r:id="rId5"/>
    <p:sldMasterId id="2147483914" r:id="rId6"/>
    <p:sldMasterId id="2147483946" r:id="rId7"/>
    <p:sldMasterId id="2147483978" r:id="rId8"/>
    <p:sldMasterId id="2147484159" r:id="rId9"/>
    <p:sldMasterId id="2147484166" r:id="rId10"/>
    <p:sldMasterId id="2147484173" r:id="rId11"/>
    <p:sldMasterId id="2147484180" r:id="rId12"/>
    <p:sldMasterId id="2147484187" r:id="rId13"/>
    <p:sldMasterId id="2147484219" r:id="rId14"/>
    <p:sldMasterId id="2147484251" r:id="rId15"/>
    <p:sldMasterId id="2147484258" r:id="rId16"/>
    <p:sldMasterId id="2147484290" r:id="rId17"/>
    <p:sldMasterId id="2147484322" r:id="rId18"/>
    <p:sldMasterId id="2147484354" r:id="rId19"/>
    <p:sldMasterId id="2147484386" r:id="rId20"/>
    <p:sldMasterId id="2147484418" r:id="rId21"/>
    <p:sldMasterId id="2147484450" r:id="rId22"/>
    <p:sldMasterId id="2147484482" r:id="rId23"/>
    <p:sldMasterId id="2147484523" r:id="rId24"/>
    <p:sldMasterId id="2147484625" r:id="rId25"/>
    <p:sldMasterId id="2147484866" r:id="rId26"/>
    <p:sldMasterId id="2147485097" r:id="rId27"/>
    <p:sldMasterId id="2147485173" r:id="rId28"/>
    <p:sldMasterId id="2147485324" r:id="rId29"/>
  </p:sldMasterIdLst>
  <p:notesMasterIdLst>
    <p:notesMasterId r:id="rId110"/>
  </p:notesMasterIdLst>
  <p:sldIdLst>
    <p:sldId id="611" r:id="rId30"/>
    <p:sldId id="612" r:id="rId31"/>
    <p:sldId id="770" r:id="rId32"/>
    <p:sldId id="1857" r:id="rId33"/>
    <p:sldId id="613" r:id="rId34"/>
    <p:sldId id="1858" r:id="rId35"/>
    <p:sldId id="1859" r:id="rId36"/>
    <p:sldId id="1860" r:id="rId37"/>
    <p:sldId id="1917" r:id="rId38"/>
    <p:sldId id="1933" r:id="rId39"/>
    <p:sldId id="1934" r:id="rId40"/>
    <p:sldId id="1935" r:id="rId41"/>
    <p:sldId id="1936" r:id="rId42"/>
    <p:sldId id="1921" r:id="rId43"/>
    <p:sldId id="1922" r:id="rId44"/>
    <p:sldId id="1923" r:id="rId45"/>
    <p:sldId id="1924" r:id="rId46"/>
    <p:sldId id="1925" r:id="rId47"/>
    <p:sldId id="1926" r:id="rId48"/>
    <p:sldId id="1927" r:id="rId49"/>
    <p:sldId id="1928" r:id="rId50"/>
    <p:sldId id="1552" r:id="rId51"/>
    <p:sldId id="1877" r:id="rId52"/>
    <p:sldId id="1878" r:id="rId53"/>
    <p:sldId id="1678" r:id="rId54"/>
    <p:sldId id="1847" r:id="rId55"/>
    <p:sldId id="1916" r:id="rId56"/>
    <p:sldId id="1756" r:id="rId57"/>
    <p:sldId id="1802" r:id="rId58"/>
    <p:sldId id="1848" r:id="rId59"/>
    <p:sldId id="1759" r:id="rId60"/>
    <p:sldId id="1849" r:id="rId61"/>
    <p:sldId id="1760" r:id="rId62"/>
    <p:sldId id="1803" r:id="rId63"/>
    <p:sldId id="1468" r:id="rId64"/>
    <p:sldId id="1865" r:id="rId65"/>
    <p:sldId id="1700" r:id="rId66"/>
    <p:sldId id="1701" r:id="rId67"/>
    <p:sldId id="1789" r:id="rId68"/>
    <p:sldId id="1545" r:id="rId69"/>
    <p:sldId id="1866" r:id="rId70"/>
    <p:sldId id="1870" r:id="rId71"/>
    <p:sldId id="1766" r:id="rId72"/>
    <p:sldId id="1767" r:id="rId73"/>
    <p:sldId id="1875" r:id="rId74"/>
    <p:sldId id="1902" r:id="rId75"/>
    <p:sldId id="1770" r:id="rId76"/>
    <p:sldId id="1856" r:id="rId77"/>
    <p:sldId id="1931" r:id="rId78"/>
    <p:sldId id="1932" r:id="rId79"/>
    <p:sldId id="1771" r:id="rId80"/>
    <p:sldId id="1773" r:id="rId81"/>
    <p:sldId id="1879" r:id="rId82"/>
    <p:sldId id="1880" r:id="rId83"/>
    <p:sldId id="1915" r:id="rId84"/>
    <p:sldId id="1903" r:id="rId85"/>
    <p:sldId id="1882" r:id="rId86"/>
    <p:sldId id="1883" r:id="rId87"/>
    <p:sldId id="1904" r:id="rId88"/>
    <p:sldId id="1905" r:id="rId89"/>
    <p:sldId id="1886" r:id="rId90"/>
    <p:sldId id="1887" r:id="rId91"/>
    <p:sldId id="1888" r:id="rId92"/>
    <p:sldId id="1889" r:id="rId93"/>
    <p:sldId id="1890" r:id="rId94"/>
    <p:sldId id="1891" r:id="rId95"/>
    <p:sldId id="1892" r:id="rId96"/>
    <p:sldId id="1893" r:id="rId97"/>
    <p:sldId id="1900" r:id="rId98"/>
    <p:sldId id="1894" r:id="rId99"/>
    <p:sldId id="1895" r:id="rId100"/>
    <p:sldId id="1896" r:id="rId101"/>
    <p:sldId id="1897" r:id="rId102"/>
    <p:sldId id="1855" r:id="rId103"/>
    <p:sldId id="1861" r:id="rId104"/>
    <p:sldId id="1862" r:id="rId105"/>
    <p:sldId id="1863" r:id="rId106"/>
    <p:sldId id="1929" r:id="rId107"/>
    <p:sldId id="1930" r:id="rId108"/>
    <p:sldId id="1033" r:id="rId109"/>
  </p:sldIdLst>
  <p:sldSz cx="9144000" cy="6858000" type="screen4x3"/>
  <p:notesSz cx="7026275" cy="9312275"/>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Philippe Quesnel" initials="PQ" lastIdx="21" clrIdx="0"/>
  <p:cmAuthor id="1" name="Guillaume Mallette Vanier" initials="GMV"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0F0"/>
    <a:srgbClr val="E5F9FF"/>
    <a:srgbClr val="D1F5FF"/>
    <a:srgbClr val="A3EBFF"/>
    <a:srgbClr val="D9E9F7"/>
    <a:srgbClr val="636363"/>
    <a:srgbClr val="C5F3FF"/>
    <a:srgbClr val="7F7F7F"/>
    <a:srgbClr val="93CDDD"/>
    <a:srgbClr val="B7DEE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610" autoAdjust="0"/>
    <p:restoredTop sz="98993" autoAdjust="0"/>
  </p:normalViewPr>
  <p:slideViewPr>
    <p:cSldViewPr>
      <p:cViewPr>
        <p:scale>
          <a:sx n="90" d="100"/>
          <a:sy n="90" d="100"/>
        </p:scale>
        <p:origin x="-1464" y="-72"/>
      </p:cViewPr>
      <p:guideLst>
        <p:guide orient="horz" pos="2160"/>
        <p:guide pos="4176"/>
      </p:guideLst>
    </p:cSldViewPr>
  </p:slideViewPr>
  <p:outlineViewPr>
    <p:cViewPr>
      <p:scale>
        <a:sx n="33" d="100"/>
        <a:sy n="33" d="100"/>
      </p:scale>
      <p:origin x="0" y="9888"/>
    </p:cViewPr>
  </p:outlineViewPr>
  <p:notesTextViewPr>
    <p:cViewPr>
      <p:scale>
        <a:sx n="1" d="1"/>
        <a:sy n="1" d="1"/>
      </p:scale>
      <p:origin x="0" y="0"/>
    </p:cViewPr>
  </p:notesTextViewPr>
  <p:sorterViewPr>
    <p:cViewPr>
      <p:scale>
        <a:sx n="200" d="100"/>
        <a:sy n="200" d="100"/>
      </p:scale>
      <p:origin x="0" y="471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21" Type="http://schemas.openxmlformats.org/officeDocument/2006/relationships/slideMaster" Target="slideMasters/slideMaster21.xml"/><Relationship Id="rId42" Type="http://schemas.openxmlformats.org/officeDocument/2006/relationships/slide" Target="slides/slide13.xml"/><Relationship Id="rId47" Type="http://schemas.openxmlformats.org/officeDocument/2006/relationships/slide" Target="slides/slide18.xml"/><Relationship Id="rId63" Type="http://schemas.openxmlformats.org/officeDocument/2006/relationships/slide" Target="slides/slide34.xml"/><Relationship Id="rId68" Type="http://schemas.openxmlformats.org/officeDocument/2006/relationships/slide" Target="slides/slide39.xml"/><Relationship Id="rId84" Type="http://schemas.openxmlformats.org/officeDocument/2006/relationships/slide" Target="slides/slide55.xml"/><Relationship Id="rId89" Type="http://schemas.openxmlformats.org/officeDocument/2006/relationships/slide" Target="slides/slide60.xml"/><Relationship Id="rId112" Type="http://schemas.openxmlformats.org/officeDocument/2006/relationships/presProps" Target="presProps.xml"/><Relationship Id="rId16" Type="http://schemas.openxmlformats.org/officeDocument/2006/relationships/slideMaster" Target="slideMasters/slideMaster16.xml"/><Relationship Id="rId107" Type="http://schemas.openxmlformats.org/officeDocument/2006/relationships/slide" Target="slides/slide78.xml"/><Relationship Id="rId11" Type="http://schemas.openxmlformats.org/officeDocument/2006/relationships/slideMaster" Target="slideMasters/slideMaster11.xml"/><Relationship Id="rId24" Type="http://schemas.openxmlformats.org/officeDocument/2006/relationships/slideMaster" Target="slideMasters/slideMaster24.xml"/><Relationship Id="rId32" Type="http://schemas.openxmlformats.org/officeDocument/2006/relationships/slide" Target="slides/slide3.xml"/><Relationship Id="rId37" Type="http://schemas.openxmlformats.org/officeDocument/2006/relationships/slide" Target="slides/slide8.xml"/><Relationship Id="rId40" Type="http://schemas.openxmlformats.org/officeDocument/2006/relationships/slide" Target="slides/slide11.xml"/><Relationship Id="rId45" Type="http://schemas.openxmlformats.org/officeDocument/2006/relationships/slide" Target="slides/slide16.xml"/><Relationship Id="rId53" Type="http://schemas.openxmlformats.org/officeDocument/2006/relationships/slide" Target="slides/slide24.xml"/><Relationship Id="rId58" Type="http://schemas.openxmlformats.org/officeDocument/2006/relationships/slide" Target="slides/slide29.xml"/><Relationship Id="rId66" Type="http://schemas.openxmlformats.org/officeDocument/2006/relationships/slide" Target="slides/slide37.xml"/><Relationship Id="rId74" Type="http://schemas.openxmlformats.org/officeDocument/2006/relationships/slide" Target="slides/slide45.xml"/><Relationship Id="rId79" Type="http://schemas.openxmlformats.org/officeDocument/2006/relationships/slide" Target="slides/slide50.xml"/><Relationship Id="rId87" Type="http://schemas.openxmlformats.org/officeDocument/2006/relationships/slide" Target="slides/slide58.xml"/><Relationship Id="rId102" Type="http://schemas.openxmlformats.org/officeDocument/2006/relationships/slide" Target="slides/slide73.xml"/><Relationship Id="rId110" Type="http://schemas.openxmlformats.org/officeDocument/2006/relationships/notesMaster" Target="notesMasters/notesMaster1.xml"/><Relationship Id="rId115"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32.xml"/><Relationship Id="rId82" Type="http://schemas.openxmlformats.org/officeDocument/2006/relationships/slide" Target="slides/slide53.xml"/><Relationship Id="rId90" Type="http://schemas.openxmlformats.org/officeDocument/2006/relationships/slide" Target="slides/slide61.xml"/><Relationship Id="rId95" Type="http://schemas.openxmlformats.org/officeDocument/2006/relationships/slide" Target="slides/slide66.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30" Type="http://schemas.openxmlformats.org/officeDocument/2006/relationships/slide" Target="slides/slide1.xml"/><Relationship Id="rId35" Type="http://schemas.openxmlformats.org/officeDocument/2006/relationships/slide" Target="slides/slide6.xml"/><Relationship Id="rId43" Type="http://schemas.openxmlformats.org/officeDocument/2006/relationships/slide" Target="slides/slide14.xml"/><Relationship Id="rId48" Type="http://schemas.openxmlformats.org/officeDocument/2006/relationships/slide" Target="slides/slide19.xml"/><Relationship Id="rId56" Type="http://schemas.openxmlformats.org/officeDocument/2006/relationships/slide" Target="slides/slide27.xml"/><Relationship Id="rId64" Type="http://schemas.openxmlformats.org/officeDocument/2006/relationships/slide" Target="slides/slide35.xml"/><Relationship Id="rId69" Type="http://schemas.openxmlformats.org/officeDocument/2006/relationships/slide" Target="slides/slide40.xml"/><Relationship Id="rId77" Type="http://schemas.openxmlformats.org/officeDocument/2006/relationships/slide" Target="slides/slide48.xml"/><Relationship Id="rId100" Type="http://schemas.openxmlformats.org/officeDocument/2006/relationships/slide" Target="slides/slide71.xml"/><Relationship Id="rId105" Type="http://schemas.openxmlformats.org/officeDocument/2006/relationships/slide" Target="slides/slide76.xml"/><Relationship Id="rId113"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22.xml"/><Relationship Id="rId72" Type="http://schemas.openxmlformats.org/officeDocument/2006/relationships/slide" Target="slides/slide43.xml"/><Relationship Id="rId80" Type="http://schemas.openxmlformats.org/officeDocument/2006/relationships/slide" Target="slides/slide51.xml"/><Relationship Id="rId85" Type="http://schemas.openxmlformats.org/officeDocument/2006/relationships/slide" Target="slides/slide56.xml"/><Relationship Id="rId93" Type="http://schemas.openxmlformats.org/officeDocument/2006/relationships/slide" Target="slides/slide64.xml"/><Relationship Id="rId98" Type="http://schemas.openxmlformats.org/officeDocument/2006/relationships/slide" Target="slides/slide69.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Master" Target="slideMasters/slideMaster25.xml"/><Relationship Id="rId33" Type="http://schemas.openxmlformats.org/officeDocument/2006/relationships/slide" Target="slides/slide4.xml"/><Relationship Id="rId38" Type="http://schemas.openxmlformats.org/officeDocument/2006/relationships/slide" Target="slides/slide9.xml"/><Relationship Id="rId46" Type="http://schemas.openxmlformats.org/officeDocument/2006/relationships/slide" Target="slides/slide17.xml"/><Relationship Id="rId59" Type="http://schemas.openxmlformats.org/officeDocument/2006/relationships/slide" Target="slides/slide30.xml"/><Relationship Id="rId67" Type="http://schemas.openxmlformats.org/officeDocument/2006/relationships/slide" Target="slides/slide38.xml"/><Relationship Id="rId103" Type="http://schemas.openxmlformats.org/officeDocument/2006/relationships/slide" Target="slides/slide74.xml"/><Relationship Id="rId108" Type="http://schemas.openxmlformats.org/officeDocument/2006/relationships/slide" Target="slides/slide79.xml"/><Relationship Id="rId20" Type="http://schemas.openxmlformats.org/officeDocument/2006/relationships/slideMaster" Target="slideMasters/slideMaster20.xml"/><Relationship Id="rId41" Type="http://schemas.openxmlformats.org/officeDocument/2006/relationships/slide" Target="slides/slide12.xml"/><Relationship Id="rId54" Type="http://schemas.openxmlformats.org/officeDocument/2006/relationships/slide" Target="slides/slide25.xml"/><Relationship Id="rId62" Type="http://schemas.openxmlformats.org/officeDocument/2006/relationships/slide" Target="slides/slide33.xml"/><Relationship Id="rId70" Type="http://schemas.openxmlformats.org/officeDocument/2006/relationships/slide" Target="slides/slide41.xml"/><Relationship Id="rId75" Type="http://schemas.openxmlformats.org/officeDocument/2006/relationships/slide" Target="slides/slide46.xml"/><Relationship Id="rId83" Type="http://schemas.openxmlformats.org/officeDocument/2006/relationships/slide" Target="slides/slide54.xml"/><Relationship Id="rId88" Type="http://schemas.openxmlformats.org/officeDocument/2006/relationships/slide" Target="slides/slide59.xml"/><Relationship Id="rId91" Type="http://schemas.openxmlformats.org/officeDocument/2006/relationships/slide" Target="slides/slide62.xml"/><Relationship Id="rId96" Type="http://schemas.openxmlformats.org/officeDocument/2006/relationships/slide" Target="slides/slide67.xml"/><Relationship Id="rId111" Type="http://schemas.openxmlformats.org/officeDocument/2006/relationships/commentAuthors" Target="commentAuthor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36" Type="http://schemas.openxmlformats.org/officeDocument/2006/relationships/slide" Target="slides/slide7.xml"/><Relationship Id="rId49" Type="http://schemas.openxmlformats.org/officeDocument/2006/relationships/slide" Target="slides/slide20.xml"/><Relationship Id="rId57" Type="http://schemas.openxmlformats.org/officeDocument/2006/relationships/slide" Target="slides/slide28.xml"/><Relationship Id="rId106" Type="http://schemas.openxmlformats.org/officeDocument/2006/relationships/slide" Target="slides/slide77.xml"/><Relationship Id="rId114"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2.xml"/><Relationship Id="rId44" Type="http://schemas.openxmlformats.org/officeDocument/2006/relationships/slide" Target="slides/slide15.xml"/><Relationship Id="rId52" Type="http://schemas.openxmlformats.org/officeDocument/2006/relationships/slide" Target="slides/slide23.xml"/><Relationship Id="rId60" Type="http://schemas.openxmlformats.org/officeDocument/2006/relationships/slide" Target="slides/slide31.xml"/><Relationship Id="rId65" Type="http://schemas.openxmlformats.org/officeDocument/2006/relationships/slide" Target="slides/slide36.xml"/><Relationship Id="rId73" Type="http://schemas.openxmlformats.org/officeDocument/2006/relationships/slide" Target="slides/slide44.xml"/><Relationship Id="rId78" Type="http://schemas.openxmlformats.org/officeDocument/2006/relationships/slide" Target="slides/slide49.xml"/><Relationship Id="rId81" Type="http://schemas.openxmlformats.org/officeDocument/2006/relationships/slide" Target="slides/slide52.xml"/><Relationship Id="rId86" Type="http://schemas.openxmlformats.org/officeDocument/2006/relationships/slide" Target="slides/slide57.xml"/><Relationship Id="rId94" Type="http://schemas.openxmlformats.org/officeDocument/2006/relationships/slide" Target="slides/slide65.xml"/><Relationship Id="rId99" Type="http://schemas.openxmlformats.org/officeDocument/2006/relationships/slide" Target="slides/slide70.xml"/><Relationship Id="rId101" Type="http://schemas.openxmlformats.org/officeDocument/2006/relationships/slide" Target="slides/slide72.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0.xml"/><Relationship Id="rId109" Type="http://schemas.openxmlformats.org/officeDocument/2006/relationships/slide" Target="slides/slide80.xml"/><Relationship Id="rId34" Type="http://schemas.openxmlformats.org/officeDocument/2006/relationships/slide" Target="slides/slide5.xml"/><Relationship Id="rId50" Type="http://schemas.openxmlformats.org/officeDocument/2006/relationships/slide" Target="slides/slide21.xml"/><Relationship Id="rId55" Type="http://schemas.openxmlformats.org/officeDocument/2006/relationships/slide" Target="slides/slide26.xml"/><Relationship Id="rId76" Type="http://schemas.openxmlformats.org/officeDocument/2006/relationships/slide" Target="slides/slide47.xml"/><Relationship Id="rId97" Type="http://schemas.openxmlformats.org/officeDocument/2006/relationships/slide" Target="slides/slide68.xml"/><Relationship Id="rId104" Type="http://schemas.openxmlformats.org/officeDocument/2006/relationships/slide" Target="slides/slide75.xml"/><Relationship Id="rId7" Type="http://schemas.openxmlformats.org/officeDocument/2006/relationships/slideMaster" Target="slideMasters/slideMaster7.xml"/><Relationship Id="rId71" Type="http://schemas.openxmlformats.org/officeDocument/2006/relationships/slide" Target="slides/slide42.xml"/><Relationship Id="rId92" Type="http://schemas.openxmlformats.org/officeDocument/2006/relationships/slide" Target="slides/slide63.xml"/><Relationship Id="rId2" Type="http://schemas.openxmlformats.org/officeDocument/2006/relationships/slideMaster" Target="slideMasters/slideMaster2.xml"/><Relationship Id="rId29" Type="http://schemas.openxmlformats.org/officeDocument/2006/relationships/slideMaster" Target="slideMasters/slideMaster29.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5075346081308965"/>
          <c:y val="2.9746847302640211E-2"/>
          <c:w val="0.53160061841958928"/>
          <c:h val="0.94050630539471958"/>
        </c:manualLayout>
      </c:layout>
      <c:barChart>
        <c:barDir val="bar"/>
        <c:grouping val="clustered"/>
        <c:varyColors val="0"/>
        <c:ser>
          <c:idx val="0"/>
          <c:order val="0"/>
          <c:spPr>
            <a:solidFill>
              <a:srgbClr val="00B0F0"/>
            </a:solidFill>
          </c:spPr>
          <c:invertIfNegative val="0"/>
          <c:dLbls>
            <c:dLbl>
              <c:idx val="7"/>
              <c:layout>
                <c:manualLayout>
                  <c:x val="0"/>
                  <c:y val="0"/>
                </c:manualLayout>
              </c:layout>
              <c:tx>
                <c:rich>
                  <a:bodyPr/>
                  <a:lstStyle/>
                  <a:p>
                    <a:r>
                      <a:rPr lang="en-US" sz="1000" b="1" dirty="0" smtClean="0"/>
                      <a:t>2</a:t>
                    </a:r>
                  </a:p>
                </c:rich>
              </c:tx>
              <c:dLblPos val="outEnd"/>
              <c:showLegendKey val="0"/>
              <c:showVal val="1"/>
              <c:showCatName val="0"/>
              <c:showSerName val="0"/>
              <c:showPercent val="0"/>
              <c:showBubbleSize val="0"/>
            </c:dLbl>
            <c:txPr>
              <a:bodyPr/>
              <a:lstStyle/>
              <a:p>
                <a:pPr>
                  <a:defRPr sz="10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Feuil1!$A$1:$A$21</c:f>
              <c:strCache>
                <c:ptCount val="21"/>
                <c:pt idx="0">
                  <c:v>Autre</c:v>
                </c:pt>
                <c:pt idx="1">
                  <c:v>Je ne sais pas</c:v>
                </c:pt>
                <c:pt idx="2">
                  <c:v>Annulation de réservation d'hôtel</c:v>
                </c:pt>
                <c:pt idx="3">
                  <c:v>Faillite ou fermeture de l'hôtel</c:v>
                </c:pt>
                <c:pt idx="4">
                  <c:v>Perte de bagages</c:v>
                </c:pt>
                <c:pt idx="5">
                  <c:v>Accident</c:v>
                </c:pt>
                <c:pt idx="6">
                  <c:v>Faillite du tour opérateur ou voyagiste</c:v>
                </c:pt>
                <c:pt idx="7">
                  <c:v>Maladie</c:v>
                </c:pt>
                <c:pt idx="8">
                  <c:v>Problèmes avec hôtel (sans précision)</c:v>
                </c:pt>
                <c:pt idx="9">
                  <c:v>Faillite ou fermeture du grossiste</c:v>
                </c:pt>
                <c:pt idx="10">
                  <c:v>Annulation par l'agence de voyages</c:v>
                </c:pt>
                <c:pt idx="11">
                  <c:v>Retard du vol</c:v>
                </c:pt>
                <c:pt idx="12">
                  <c:v>Sur tout les achats auprès d'une agence de voyages</c:v>
                </c:pt>
                <c:pt idx="13">
                  <c:v>Séisme / Mauvaise température / Tempête / Tornade</c:v>
                </c:pt>
                <c:pt idx="14">
                  <c:v>En cas de problèmes, imprévu (sans précision)</c:v>
                </c:pt>
                <c:pt idx="15">
                  <c:v>Faillite (sans précision)</c:v>
                </c:pt>
                <c:pt idx="16">
                  <c:v>Fraude</c:v>
                </c:pt>
                <c:pt idx="17">
                  <c:v>Annulation de voyage / de vol / par la compagnie aérienne</c:v>
                </c:pt>
                <c:pt idx="18">
                  <c:v>Faillite ou fermeture de la compagnie aérienne</c:v>
                </c:pt>
                <c:pt idx="19">
                  <c:v>Faillite ou fermeture de l'agence de voyages</c:v>
                </c:pt>
                <c:pt idx="20">
                  <c:v>Mauvaise représentation / non-respect du contrat / Service non rendu</c:v>
                </c:pt>
              </c:strCache>
            </c:strRef>
          </c:cat>
          <c:val>
            <c:numRef>
              <c:f>Feuil1!$B$1:$B$21</c:f>
              <c:numCache>
                <c:formatCode>0%</c:formatCode>
                <c:ptCount val="21"/>
                <c:pt idx="0">
                  <c:v>0.06</c:v>
                </c:pt>
                <c:pt idx="1">
                  <c:v>0.26</c:v>
                </c:pt>
                <c:pt idx="2">
                  <c:v>0.01</c:v>
                </c:pt>
                <c:pt idx="3">
                  <c:v>0.01</c:v>
                </c:pt>
                <c:pt idx="4">
                  <c:v>0.01</c:v>
                </c:pt>
                <c:pt idx="5">
                  <c:v>0.01</c:v>
                </c:pt>
                <c:pt idx="6">
                  <c:v>0.02</c:v>
                </c:pt>
                <c:pt idx="7">
                  <c:v>0.02</c:v>
                </c:pt>
                <c:pt idx="8">
                  <c:v>0.02</c:v>
                </c:pt>
                <c:pt idx="9">
                  <c:v>0.03</c:v>
                </c:pt>
                <c:pt idx="10">
                  <c:v>0.03</c:v>
                </c:pt>
                <c:pt idx="11">
                  <c:v>0.03</c:v>
                </c:pt>
                <c:pt idx="12">
                  <c:v>0.04</c:v>
                </c:pt>
                <c:pt idx="13">
                  <c:v>0.06</c:v>
                </c:pt>
                <c:pt idx="14">
                  <c:v>0.06</c:v>
                </c:pt>
                <c:pt idx="15">
                  <c:v>7.0000000000000007E-2</c:v>
                </c:pt>
                <c:pt idx="16">
                  <c:v>7.0000000000000007E-2</c:v>
                </c:pt>
                <c:pt idx="17">
                  <c:v>0.09</c:v>
                </c:pt>
                <c:pt idx="18">
                  <c:v>0.09</c:v>
                </c:pt>
                <c:pt idx="19">
                  <c:v>0.1</c:v>
                </c:pt>
                <c:pt idx="20">
                  <c:v>0.19</c:v>
                </c:pt>
              </c:numCache>
            </c:numRef>
          </c:val>
        </c:ser>
        <c:dLbls>
          <c:showLegendKey val="0"/>
          <c:showVal val="0"/>
          <c:showCatName val="0"/>
          <c:showSerName val="0"/>
          <c:showPercent val="0"/>
          <c:showBubbleSize val="0"/>
        </c:dLbls>
        <c:gapWidth val="150"/>
        <c:axId val="167827712"/>
        <c:axId val="168640896"/>
      </c:barChart>
      <c:catAx>
        <c:axId val="167827712"/>
        <c:scaling>
          <c:orientation val="minMax"/>
        </c:scaling>
        <c:delete val="0"/>
        <c:axPos val="l"/>
        <c:majorTickMark val="out"/>
        <c:minorTickMark val="none"/>
        <c:tickLblPos val="nextTo"/>
        <c:txPr>
          <a:bodyPr/>
          <a:lstStyle/>
          <a:p>
            <a:pPr>
              <a:defRPr sz="800">
                <a:solidFill>
                  <a:srgbClr val="636363"/>
                </a:solidFill>
                <a:latin typeface="Arial" pitchFamily="34" charset="0"/>
                <a:cs typeface="Arial" pitchFamily="34" charset="0"/>
              </a:defRPr>
            </a:pPr>
            <a:endParaRPr lang="fr-FR"/>
          </a:p>
        </c:txPr>
        <c:crossAx val="168640896"/>
        <c:crosses val="autoZero"/>
        <c:auto val="1"/>
        <c:lblAlgn val="ctr"/>
        <c:lblOffset val="100"/>
        <c:noMultiLvlLbl val="0"/>
      </c:catAx>
      <c:valAx>
        <c:axId val="168640896"/>
        <c:scaling>
          <c:orientation val="minMax"/>
        </c:scaling>
        <c:delete val="1"/>
        <c:axPos val="b"/>
        <c:numFmt formatCode="0%" sourceLinked="1"/>
        <c:majorTickMark val="out"/>
        <c:minorTickMark val="none"/>
        <c:tickLblPos val="none"/>
        <c:crossAx val="167827712"/>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Série 1</c:v>
                </c:pt>
              </c:strCache>
            </c:strRef>
          </c:tx>
          <c:spPr>
            <a:solidFill>
              <a:srgbClr val="00B0F0"/>
            </a:solidFill>
          </c:spPr>
          <c:invertIfNegative val="0"/>
          <c:dLbls>
            <c:txPr>
              <a:bodyPr/>
              <a:lstStyle/>
              <a:p>
                <a:pPr>
                  <a:defRPr sz="11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Accompagner une autre personne</c:v>
                </c:pt>
                <c:pt idx="1">
                  <c:v>La date de départ</c:v>
                </c:pt>
                <c:pt idx="2">
                  <c:v>La recommandation d'un membre de la famille ou d'un ami</c:v>
                </c:pt>
                <c:pt idx="3">
                  <c:v>Le prix le plus bas</c:v>
                </c:pt>
                <c:pt idx="4">
                  <c:v>Le meilleur rapport qualité/prix</c:v>
                </c:pt>
                <c:pt idx="5">
                  <c:v>Une destination particulière où je voulais aller</c:v>
                </c:pt>
              </c:strCache>
            </c:strRef>
          </c:cat>
          <c:val>
            <c:numRef>
              <c:f>Feuil1!$B$2:$B$7</c:f>
              <c:numCache>
                <c:formatCode>0%</c:formatCode>
                <c:ptCount val="6"/>
                <c:pt idx="0">
                  <c:v>0.05</c:v>
                </c:pt>
                <c:pt idx="1">
                  <c:v>7.0000000000000021E-2</c:v>
                </c:pt>
                <c:pt idx="2">
                  <c:v>8.0000000000000029E-2</c:v>
                </c:pt>
                <c:pt idx="3">
                  <c:v>0.12000000000000002</c:v>
                </c:pt>
                <c:pt idx="4">
                  <c:v>0.14000000000000001</c:v>
                </c:pt>
                <c:pt idx="5">
                  <c:v>0.3600000000000001</c:v>
                </c:pt>
              </c:numCache>
            </c:numRef>
          </c:val>
        </c:ser>
        <c:dLbls>
          <c:showLegendKey val="0"/>
          <c:showVal val="0"/>
          <c:showCatName val="0"/>
          <c:showSerName val="0"/>
          <c:showPercent val="0"/>
          <c:showBubbleSize val="0"/>
        </c:dLbls>
        <c:gapWidth val="150"/>
        <c:axId val="260122112"/>
        <c:axId val="260123648"/>
      </c:barChart>
      <c:catAx>
        <c:axId val="260122112"/>
        <c:scaling>
          <c:orientation val="minMax"/>
        </c:scaling>
        <c:delete val="0"/>
        <c:axPos val="l"/>
        <c:majorTickMark val="out"/>
        <c:minorTickMark val="none"/>
        <c:tickLblPos val="nextTo"/>
        <c:txPr>
          <a:bodyPr/>
          <a:lstStyle/>
          <a:p>
            <a:pPr>
              <a:defRPr sz="1100" b="0">
                <a:solidFill>
                  <a:srgbClr val="636363"/>
                </a:solidFill>
                <a:latin typeface="Arial" pitchFamily="34" charset="0"/>
                <a:cs typeface="Arial" pitchFamily="34" charset="0"/>
              </a:defRPr>
            </a:pPr>
            <a:endParaRPr lang="fr-FR"/>
          </a:p>
        </c:txPr>
        <c:crossAx val="260123648"/>
        <c:crosses val="autoZero"/>
        <c:auto val="1"/>
        <c:lblAlgn val="ctr"/>
        <c:lblOffset val="100"/>
        <c:noMultiLvlLbl val="0"/>
      </c:catAx>
      <c:valAx>
        <c:axId val="260123648"/>
        <c:scaling>
          <c:orientation val="minMax"/>
        </c:scaling>
        <c:delete val="1"/>
        <c:axPos val="b"/>
        <c:numFmt formatCode="0%" sourceLinked="1"/>
        <c:majorTickMark val="out"/>
        <c:minorTickMark val="none"/>
        <c:tickLblPos val="none"/>
        <c:crossAx val="260122112"/>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79149627823939561"/>
          <c:y val="5.6930723571186684E-2"/>
        </c:manualLayout>
      </c:layout>
      <c:overlay val="0"/>
      <c:txPr>
        <a:bodyPr/>
        <a:lstStyle/>
        <a:p>
          <a:pPr>
            <a:defRPr sz="1200" b="1">
              <a:solidFill>
                <a:schemeClr val="tx2"/>
              </a:solidFill>
              <a:latin typeface="Arial" pitchFamily="34" charset="0"/>
              <a:cs typeface="Arial" pitchFamily="34" charset="0"/>
            </a:defRPr>
          </a:pPr>
          <a:endParaRPr lang="fr-FR"/>
        </a:p>
      </c:txPr>
    </c:title>
    <c:autoTitleDeleted val="0"/>
    <c:plotArea>
      <c:layout/>
      <c:barChart>
        <c:barDir val="bar"/>
        <c:grouping val="clustered"/>
        <c:varyColors val="0"/>
        <c:ser>
          <c:idx val="0"/>
          <c:order val="0"/>
          <c:tx>
            <c:strRef>
              <c:f>Feuil1!$B$1</c:f>
              <c:strCache>
                <c:ptCount val="1"/>
                <c:pt idx="0">
                  <c:v>% d'accord</c:v>
                </c:pt>
              </c:strCache>
            </c:strRef>
          </c:tx>
          <c:spPr>
            <a:solidFill>
              <a:srgbClr val="00B0F0"/>
            </a:solidFill>
          </c:spPr>
          <c:invertIfNegative val="0"/>
          <c:dLbls>
            <c:txPr>
              <a:bodyPr/>
              <a:lstStyle/>
              <a:p>
                <a:pPr>
                  <a:defRPr sz="11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Je trouve ça inutile d'aller voir un agent de voyages pour planifier mes vacances puisque j'ai déjà accès à toutes les informations nécessaires sur le web</c:v>
                </c:pt>
                <c:pt idx="1">
                  <c:v>Lorsque je voyage à l'extérieur du Canada, je m'informe sur Internet, mais je préfère acheter mon billet d'avion et réserver mon hôtel auprès d'un agent de voyages</c:v>
                </c:pt>
                <c:pt idx="2">
                  <c:v>De manière générale, j'ai l'impression qu'un voyage coûte plus cher s'il est acheté auprès d'un agent de voyages</c:v>
                </c:pt>
                <c:pt idx="3">
                  <c:v>Je me sens plus en sécurité lorsque je réserve mes vacances avec un agent de voyages</c:v>
                </c:pt>
                <c:pt idx="4">
                  <c:v>Je trouve ça intéressant d'aller voir un agent de voyages puisqu'il peut me conseiller sur les précautions à prendre lors de la préparation d'un voyage</c:v>
                </c:pt>
                <c:pt idx="5">
                  <c:v>Lorsque je voyage au Canada, je m'informe, j'achète mon billet d'avion et je réserve mon hôtel directement avec le fournisseur (compagnie aérienne ou chaîne hôtelière) sur le web</c:v>
                </c:pt>
              </c:strCache>
            </c:strRef>
          </c:cat>
          <c:val>
            <c:numRef>
              <c:f>Feuil1!$B$2:$B$7</c:f>
              <c:numCache>
                <c:formatCode>0%</c:formatCode>
                <c:ptCount val="6"/>
                <c:pt idx="0">
                  <c:v>0.5</c:v>
                </c:pt>
                <c:pt idx="1">
                  <c:v>0.56000000000000005</c:v>
                </c:pt>
                <c:pt idx="2">
                  <c:v>0.57999999999999996</c:v>
                </c:pt>
                <c:pt idx="3">
                  <c:v>0.57999999999999996</c:v>
                </c:pt>
                <c:pt idx="4">
                  <c:v>0.69</c:v>
                </c:pt>
                <c:pt idx="5">
                  <c:v>0.7</c:v>
                </c:pt>
              </c:numCache>
            </c:numRef>
          </c:val>
        </c:ser>
        <c:dLbls>
          <c:showLegendKey val="0"/>
          <c:showVal val="0"/>
          <c:showCatName val="0"/>
          <c:showSerName val="0"/>
          <c:showPercent val="0"/>
          <c:showBubbleSize val="0"/>
        </c:dLbls>
        <c:gapWidth val="150"/>
        <c:axId val="300914944"/>
        <c:axId val="300916736"/>
      </c:barChart>
      <c:catAx>
        <c:axId val="300914944"/>
        <c:scaling>
          <c:orientation val="minMax"/>
        </c:scaling>
        <c:delete val="0"/>
        <c:axPos val="l"/>
        <c:majorTickMark val="out"/>
        <c:minorTickMark val="none"/>
        <c:tickLblPos val="nextTo"/>
        <c:txPr>
          <a:bodyPr/>
          <a:lstStyle/>
          <a:p>
            <a:pPr>
              <a:defRPr sz="1050">
                <a:solidFill>
                  <a:srgbClr val="636363"/>
                </a:solidFill>
                <a:latin typeface="Arial" pitchFamily="34" charset="0"/>
                <a:cs typeface="Arial" pitchFamily="34" charset="0"/>
              </a:defRPr>
            </a:pPr>
            <a:endParaRPr lang="fr-FR"/>
          </a:p>
        </c:txPr>
        <c:crossAx val="300916736"/>
        <c:crosses val="autoZero"/>
        <c:auto val="1"/>
        <c:lblAlgn val="ctr"/>
        <c:lblOffset val="100"/>
        <c:noMultiLvlLbl val="0"/>
      </c:catAx>
      <c:valAx>
        <c:axId val="300916736"/>
        <c:scaling>
          <c:orientation val="minMax"/>
        </c:scaling>
        <c:delete val="1"/>
        <c:axPos val="b"/>
        <c:numFmt formatCode="0%" sourceLinked="1"/>
        <c:majorTickMark val="out"/>
        <c:minorTickMark val="none"/>
        <c:tickLblPos val="none"/>
        <c:crossAx val="300914944"/>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 oui</c:v>
                </c:pt>
              </c:strCache>
            </c:strRef>
          </c:tx>
          <c:spPr>
            <a:solidFill>
              <a:srgbClr val="00B0F0"/>
            </a:solidFill>
          </c:spPr>
          <c:invertIfNegative val="0"/>
          <c:dLbls>
            <c:txPr>
              <a:bodyPr/>
              <a:lstStyle/>
              <a:p>
                <a:pPr>
                  <a:defRPr b="1"/>
                </a:pPr>
                <a:endParaRPr lang="fr-FR"/>
              </a:p>
            </c:txPr>
            <c:dLblPos val="outEnd"/>
            <c:showLegendKey val="0"/>
            <c:showVal val="1"/>
            <c:showCatName val="0"/>
            <c:showSerName val="0"/>
            <c:showPercent val="0"/>
            <c:showBubbleSize val="0"/>
            <c:showLeaderLines val="0"/>
          </c:dLbls>
          <c:cat>
            <c:strRef>
              <c:f>Feuil1!$A$2:$A$9</c:f>
              <c:strCache>
                <c:ptCount val="8"/>
                <c:pt idx="0">
                  <c:v>J'ai vérifié que mon conseiller en voyages possédait un certificat délivré par l'Office de la protection du consommateur (OPC)</c:v>
                </c:pt>
                <c:pt idx="1">
                  <c:v>J'ai vérifié que l'agence de voyages avec qui je faisais affaire possédait un permis délivré par l'Office de la protection du consommateur (OPC)</c:v>
                </c:pt>
                <c:pt idx="2">
                  <c:v>Je me suis pris une assurance bagages</c:v>
                </c:pt>
                <c:pt idx="3">
                  <c:v>Je me suis informé sur les différences culturelles de ma destination</c:v>
                </c:pt>
                <c:pt idx="4">
                  <c:v>Je me suis pris une assurance annulation de voyage</c:v>
                </c:pt>
                <c:pt idx="5">
                  <c:v>Je me suis assuré de me faire vacciner (si la destination était risquée)</c:v>
                </c:pt>
                <c:pt idx="6">
                  <c:v>Je me suis pris une assurance médicale de voyage</c:v>
                </c:pt>
                <c:pt idx="7">
                  <c:v>Je me suis assuré que mon passeport était toujours valide</c:v>
                </c:pt>
              </c:strCache>
            </c:strRef>
          </c:cat>
          <c:val>
            <c:numRef>
              <c:f>Feuil1!$B$2:$B$9</c:f>
              <c:numCache>
                <c:formatCode>0%</c:formatCode>
                <c:ptCount val="8"/>
                <c:pt idx="0">
                  <c:v>0.24</c:v>
                </c:pt>
                <c:pt idx="1">
                  <c:v>0.28999999999999998</c:v>
                </c:pt>
                <c:pt idx="2">
                  <c:v>0.49</c:v>
                </c:pt>
                <c:pt idx="3">
                  <c:v>0.54</c:v>
                </c:pt>
                <c:pt idx="4">
                  <c:v>0.55000000000000004</c:v>
                </c:pt>
                <c:pt idx="5">
                  <c:v>0.59</c:v>
                </c:pt>
                <c:pt idx="6">
                  <c:v>0.8</c:v>
                </c:pt>
                <c:pt idx="7">
                  <c:v>0.96</c:v>
                </c:pt>
              </c:numCache>
            </c:numRef>
          </c:val>
        </c:ser>
        <c:dLbls>
          <c:showLegendKey val="0"/>
          <c:showVal val="0"/>
          <c:showCatName val="0"/>
          <c:showSerName val="0"/>
          <c:showPercent val="0"/>
          <c:showBubbleSize val="0"/>
        </c:dLbls>
        <c:gapWidth val="150"/>
        <c:axId val="301244800"/>
        <c:axId val="301246336"/>
      </c:barChart>
      <c:catAx>
        <c:axId val="301244800"/>
        <c:scaling>
          <c:orientation val="minMax"/>
        </c:scaling>
        <c:delete val="0"/>
        <c:axPos val="l"/>
        <c:majorTickMark val="out"/>
        <c:minorTickMark val="none"/>
        <c:tickLblPos val="nextTo"/>
        <c:txPr>
          <a:bodyPr/>
          <a:lstStyle/>
          <a:p>
            <a:pPr algn="just">
              <a:defRPr/>
            </a:pPr>
            <a:endParaRPr lang="fr-FR"/>
          </a:p>
        </c:txPr>
        <c:crossAx val="301246336"/>
        <c:crosses val="autoZero"/>
        <c:auto val="1"/>
        <c:lblAlgn val="ctr"/>
        <c:lblOffset val="100"/>
        <c:noMultiLvlLbl val="0"/>
      </c:catAx>
      <c:valAx>
        <c:axId val="301246336"/>
        <c:scaling>
          <c:orientation val="minMax"/>
        </c:scaling>
        <c:delete val="1"/>
        <c:axPos val="b"/>
        <c:numFmt formatCode="0%" sourceLinked="1"/>
        <c:majorTickMark val="out"/>
        <c:minorTickMark val="none"/>
        <c:tickLblPos val="none"/>
        <c:crossAx val="301244800"/>
        <c:crosses val="autoZero"/>
        <c:crossBetween val="between"/>
      </c:valAx>
    </c:plotArea>
    <c:plotVisOnly val="1"/>
    <c:dispBlanksAs val="gap"/>
    <c:showDLblsOverMax val="0"/>
  </c:chart>
  <c:txPr>
    <a:bodyPr/>
    <a:lstStyle/>
    <a:p>
      <a:pPr algn="ctr">
        <a:defRPr lang="en-CA" sz="1100" b="0" i="0" u="none" strike="noStrike" kern="1200" baseline="0">
          <a:solidFill>
            <a:srgbClr val="636363"/>
          </a:solidFill>
          <a:latin typeface="Arial" pitchFamily="34" charset="0"/>
          <a:ea typeface="+mn-ea"/>
          <a:cs typeface="Arial" pitchFamily="34" charset="0"/>
        </a:defRPr>
      </a:pPr>
      <a:endParaRPr lang="fr-F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117897863767044"/>
          <c:y val="6.5705515124340391E-2"/>
          <c:w val="0.31974486623804993"/>
          <c:h val="0.9041794571103372"/>
        </c:manualLayout>
      </c:layout>
      <c:barChart>
        <c:barDir val="bar"/>
        <c:grouping val="clustered"/>
        <c:varyColors val="0"/>
        <c:ser>
          <c:idx val="0"/>
          <c:order val="0"/>
          <c:tx>
            <c:strRef>
              <c:f>Feuil1!$B$1</c:f>
              <c:strCache>
                <c:ptCount val="1"/>
                <c:pt idx="0">
                  <c:v>Total</c:v>
                </c:pt>
              </c:strCache>
            </c:strRef>
          </c:tx>
          <c:spPr>
            <a:solidFill>
              <a:schemeClr val="tx2"/>
            </a:solidFill>
          </c:spPr>
          <c:invertIfNegative val="0"/>
          <c:dLbls>
            <c:txPr>
              <a:bodyPr/>
              <a:lstStyle/>
              <a:p>
                <a:pPr>
                  <a:defRPr sz="14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Les activités que vous avez réservées en avance ont été annulées lorsque vous arrivez à destination. De plus, on vous dit qu'il ne sera pas possible d'être remboursé</c:v>
                </c:pt>
                <c:pt idx="1">
                  <c:v>Votre vol de départ et/ou de retour a été annulé suite à une grève ou une faillite de la compagnie aérienne avec laquelle vous faites affaire</c:v>
                </c:pt>
                <c:pt idx="2">
                  <c:v>Vous n'avez pas reçu vos billets d'avion suite à la fermeture ou la faillite d'une agence de voyages</c:v>
                </c:pt>
              </c:strCache>
            </c:strRef>
          </c:cat>
          <c:val>
            <c:numRef>
              <c:f>Feuil1!$B$2:$B$4</c:f>
              <c:numCache>
                <c:formatCode>0%</c:formatCode>
                <c:ptCount val="3"/>
                <c:pt idx="0">
                  <c:v>0.17</c:v>
                </c:pt>
                <c:pt idx="1">
                  <c:v>0.39</c:v>
                </c:pt>
                <c:pt idx="2">
                  <c:v>0.44</c:v>
                </c:pt>
              </c:numCache>
            </c:numRef>
          </c:val>
        </c:ser>
        <c:ser>
          <c:idx val="1"/>
          <c:order val="1"/>
          <c:tx>
            <c:strRef>
              <c:f>Feuil1!$C$1</c:f>
              <c:strCache>
                <c:ptCount val="1"/>
                <c:pt idx="0">
                  <c:v>Connait le FICAV</c:v>
                </c:pt>
              </c:strCache>
            </c:strRef>
          </c:tx>
          <c:invertIfNegative val="0"/>
          <c:cat>
            <c:strRef>
              <c:f>Feuil1!$A$2:$A$4</c:f>
              <c:strCache>
                <c:ptCount val="3"/>
                <c:pt idx="0">
                  <c:v>Les activités que vous avez réservées en avance ont été annulées lorsque vous arrivez à destination. De plus, on vous dit qu'il ne sera pas possible d'être remboursé</c:v>
                </c:pt>
                <c:pt idx="1">
                  <c:v>Votre vol de départ et/ou de retour a été annulé suite à une grève ou une faillite de la compagnie aérienne avec laquelle vous faites affaire</c:v>
                </c:pt>
                <c:pt idx="2">
                  <c:v>Vous n'avez pas reçu vos billets d'avion suite à la fermeture ou la faillite d'une agence de voyages</c:v>
                </c:pt>
              </c:strCache>
            </c:strRef>
          </c:cat>
          <c:val>
            <c:numRef>
              <c:f>Feuil1!$C$2:$C$4</c:f>
              <c:numCache>
                <c:formatCode>General</c:formatCode>
                <c:ptCount val="3"/>
              </c:numCache>
            </c:numRef>
          </c:val>
        </c:ser>
        <c:ser>
          <c:idx val="2"/>
          <c:order val="2"/>
          <c:tx>
            <c:strRef>
              <c:f>Feuil1!$D$1</c:f>
              <c:strCache>
                <c:ptCount val="1"/>
                <c:pt idx="0">
                  <c:v>Ne connait pas le FICAV</c:v>
                </c:pt>
              </c:strCache>
            </c:strRef>
          </c:tx>
          <c:invertIfNegative val="0"/>
          <c:cat>
            <c:strRef>
              <c:f>Feuil1!$A$2:$A$4</c:f>
              <c:strCache>
                <c:ptCount val="3"/>
                <c:pt idx="0">
                  <c:v>Les activités que vous avez réservées en avance ont été annulées lorsque vous arrivez à destination. De plus, on vous dit qu'il ne sera pas possible d'être remboursé</c:v>
                </c:pt>
                <c:pt idx="1">
                  <c:v>Votre vol de départ et/ou de retour a été annulé suite à une grève ou une faillite de la compagnie aérienne avec laquelle vous faites affaire</c:v>
                </c:pt>
                <c:pt idx="2">
                  <c:v>Vous n'avez pas reçu vos billets d'avion suite à la fermeture ou la faillite d'une agence de voyages</c:v>
                </c:pt>
              </c:strCache>
            </c:strRef>
          </c:cat>
          <c:val>
            <c:numRef>
              <c:f>Feuil1!$D$2:$D$4</c:f>
              <c:numCache>
                <c:formatCode>General</c:formatCode>
                <c:ptCount val="3"/>
              </c:numCache>
            </c:numRef>
          </c:val>
        </c:ser>
        <c:dLbls>
          <c:showLegendKey val="0"/>
          <c:showVal val="1"/>
          <c:showCatName val="0"/>
          <c:showSerName val="0"/>
          <c:showPercent val="0"/>
          <c:showBubbleSize val="0"/>
        </c:dLbls>
        <c:gapWidth val="150"/>
        <c:axId val="99963264"/>
        <c:axId val="99964800"/>
      </c:barChart>
      <c:catAx>
        <c:axId val="99963264"/>
        <c:scaling>
          <c:orientation val="minMax"/>
        </c:scaling>
        <c:delete val="0"/>
        <c:axPos val="l"/>
        <c:majorTickMark val="out"/>
        <c:minorTickMark val="none"/>
        <c:tickLblPos val="nextTo"/>
        <c:txPr>
          <a:bodyPr/>
          <a:lstStyle/>
          <a:p>
            <a:pPr>
              <a:defRPr sz="1100">
                <a:solidFill>
                  <a:srgbClr val="636363"/>
                </a:solidFill>
                <a:latin typeface="Arial" pitchFamily="34" charset="0"/>
                <a:cs typeface="Arial" pitchFamily="34" charset="0"/>
              </a:defRPr>
            </a:pPr>
            <a:endParaRPr lang="fr-FR"/>
          </a:p>
        </c:txPr>
        <c:crossAx val="99964800"/>
        <c:crosses val="autoZero"/>
        <c:auto val="1"/>
        <c:lblAlgn val="ctr"/>
        <c:lblOffset val="100"/>
        <c:noMultiLvlLbl val="0"/>
      </c:catAx>
      <c:valAx>
        <c:axId val="99964800"/>
        <c:scaling>
          <c:orientation val="minMax"/>
        </c:scaling>
        <c:delete val="1"/>
        <c:axPos val="b"/>
        <c:numFmt formatCode="0%" sourceLinked="1"/>
        <c:majorTickMark val="out"/>
        <c:minorTickMark val="none"/>
        <c:tickLblPos val="none"/>
        <c:crossAx val="99963264"/>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Série 1</c:v>
                </c:pt>
              </c:strCache>
            </c:strRef>
          </c:tx>
          <c:spPr>
            <a:solidFill>
              <a:srgbClr val="00B0F0"/>
            </a:solidFill>
          </c:spPr>
          <c:invertIfNegative val="0"/>
          <c:dLbls>
            <c:txPr>
              <a:bodyPr/>
              <a:lstStyle/>
              <a:p>
                <a:pPr>
                  <a:defRPr sz="11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Radio</c:v>
                </c:pt>
                <c:pt idx="1">
                  <c:v>École / université / collège</c:v>
                </c:pt>
                <c:pt idx="2">
                  <c:v>Autre</c:v>
                </c:pt>
                <c:pt idx="3">
                  <c:v>Journaux</c:v>
                </c:pt>
                <c:pt idx="4">
                  <c:v>Sur la facture du voyage / sur les billets / on paie pour ce service</c:v>
                </c:pt>
                <c:pt idx="5">
                  <c:v>Ne se souvient plus</c:v>
                </c:pt>
                <c:pt idx="6">
                  <c:v>Parents, amis / bouche-à-oreille</c:v>
                </c:pt>
                <c:pt idx="7">
                  <c:v>Dans des revues spécialisées</c:v>
                </c:pt>
                <c:pt idx="8">
                  <c:v>Sur internet</c:v>
                </c:pt>
                <c:pt idx="9">
                  <c:v>Par mon agent de voyages</c:v>
                </c:pt>
                <c:pt idx="10">
                  <c:v>À la télévision</c:v>
                </c:pt>
              </c:strCache>
            </c:strRef>
          </c:cat>
          <c:val>
            <c:numRef>
              <c:f>Feuil1!$B$2:$B$12</c:f>
              <c:numCache>
                <c:formatCode>0%</c:formatCode>
                <c:ptCount val="11"/>
                <c:pt idx="0">
                  <c:v>1.0000000000000004E-2</c:v>
                </c:pt>
                <c:pt idx="1">
                  <c:v>1.0000000000000004E-2</c:v>
                </c:pt>
                <c:pt idx="2">
                  <c:v>1.0000000000000004E-2</c:v>
                </c:pt>
                <c:pt idx="3">
                  <c:v>2.0000000000000007E-2</c:v>
                </c:pt>
                <c:pt idx="4">
                  <c:v>2.0000000000000007E-2</c:v>
                </c:pt>
                <c:pt idx="5">
                  <c:v>2.0000000000000007E-2</c:v>
                </c:pt>
                <c:pt idx="6">
                  <c:v>0.05</c:v>
                </c:pt>
                <c:pt idx="7">
                  <c:v>0.15000000000000005</c:v>
                </c:pt>
                <c:pt idx="8">
                  <c:v>0.3000000000000001</c:v>
                </c:pt>
                <c:pt idx="9">
                  <c:v>0.37000000000000011</c:v>
                </c:pt>
                <c:pt idx="10">
                  <c:v>0.48000000000000009</c:v>
                </c:pt>
              </c:numCache>
            </c:numRef>
          </c:val>
        </c:ser>
        <c:dLbls>
          <c:showLegendKey val="0"/>
          <c:showVal val="0"/>
          <c:showCatName val="0"/>
          <c:showSerName val="0"/>
          <c:showPercent val="0"/>
          <c:showBubbleSize val="0"/>
        </c:dLbls>
        <c:gapWidth val="150"/>
        <c:axId val="173692032"/>
        <c:axId val="173693568"/>
      </c:barChart>
      <c:catAx>
        <c:axId val="173692032"/>
        <c:scaling>
          <c:orientation val="minMax"/>
        </c:scaling>
        <c:delete val="0"/>
        <c:axPos val="l"/>
        <c:majorTickMark val="out"/>
        <c:minorTickMark val="none"/>
        <c:tickLblPos val="nextTo"/>
        <c:txPr>
          <a:bodyPr/>
          <a:lstStyle/>
          <a:p>
            <a:pPr>
              <a:defRPr sz="1000">
                <a:solidFill>
                  <a:schemeClr val="tx1">
                    <a:lumMod val="65000"/>
                    <a:lumOff val="35000"/>
                  </a:schemeClr>
                </a:solidFill>
                <a:latin typeface="Arial" pitchFamily="34" charset="0"/>
                <a:cs typeface="Arial" pitchFamily="34" charset="0"/>
              </a:defRPr>
            </a:pPr>
            <a:endParaRPr lang="fr-FR"/>
          </a:p>
        </c:txPr>
        <c:crossAx val="173693568"/>
        <c:crosses val="autoZero"/>
        <c:auto val="1"/>
        <c:lblAlgn val="ctr"/>
        <c:lblOffset val="100"/>
        <c:noMultiLvlLbl val="0"/>
      </c:catAx>
      <c:valAx>
        <c:axId val="173693568"/>
        <c:scaling>
          <c:orientation val="minMax"/>
        </c:scaling>
        <c:delete val="1"/>
        <c:axPos val="b"/>
        <c:numFmt formatCode="0%" sourceLinked="1"/>
        <c:majorTickMark val="out"/>
        <c:minorTickMark val="none"/>
        <c:tickLblPos val="none"/>
        <c:crossAx val="173692032"/>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solidFill>
              <a:schemeClr val="tx2">
                <a:lumMod val="20000"/>
                <a:lumOff val="80000"/>
              </a:schemeClr>
            </a:solidFill>
          </c:spPr>
          <c:dPt>
            <c:idx val="0"/>
            <c:bubble3D val="0"/>
            <c:spPr>
              <a:solidFill>
                <a:schemeClr val="tx2">
                  <a:lumMod val="50000"/>
                </a:schemeClr>
              </a:solidFill>
            </c:spPr>
          </c:dPt>
          <c:dPt>
            <c:idx val="1"/>
            <c:bubble3D val="0"/>
            <c:spPr>
              <a:solidFill>
                <a:srgbClr val="00B0F0"/>
              </a:solidFill>
            </c:spPr>
          </c:dPt>
          <c:dLbls>
            <c:dLbl>
              <c:idx val="0"/>
              <c:layout>
                <c:manualLayout>
                  <c:x val="7.1727435744172166E-3"/>
                  <c:y val="-8.9529155812182973E-2"/>
                </c:manualLayout>
              </c:layout>
              <c:dLblPos val="bestFit"/>
              <c:showLegendKey val="0"/>
              <c:showVal val="1"/>
              <c:showCatName val="0"/>
              <c:showSerName val="0"/>
              <c:showPercent val="0"/>
              <c:showBubbleSize val="0"/>
            </c:dLbl>
            <c:dLbl>
              <c:idx val="1"/>
              <c:layout>
                <c:manualLayout>
                  <c:x val="0"/>
                  <c:y val="0.17217145348496718"/>
                </c:manualLayout>
              </c:layout>
              <c:dLblPos val="bestFit"/>
              <c:showLegendKey val="0"/>
              <c:showVal val="1"/>
              <c:showCatName val="0"/>
              <c:showSerName val="0"/>
              <c:showPercent val="0"/>
              <c:showBubbleSize val="0"/>
            </c:dLbl>
            <c:txPr>
              <a:bodyPr/>
              <a:lstStyle/>
              <a:p>
                <a:pPr>
                  <a:defRPr sz="14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1"/>
          </c:dLbls>
          <c:cat>
            <c:strRef>
              <c:f>Feuil1!$A$2:$A$3</c:f>
              <c:strCache>
                <c:ptCount val="2"/>
                <c:pt idx="0">
                  <c:v>Influencé</c:v>
                </c:pt>
                <c:pt idx="1">
                  <c:v>Non influencé</c:v>
                </c:pt>
              </c:strCache>
            </c:strRef>
          </c:cat>
          <c:val>
            <c:numRef>
              <c:f>Feuil1!$B$2:$B$3</c:f>
              <c:numCache>
                <c:formatCode>0%</c:formatCode>
                <c:ptCount val="2"/>
                <c:pt idx="0">
                  <c:v>0.3600000000000001</c:v>
                </c:pt>
                <c:pt idx="1">
                  <c:v>0.64000000000000024</c:v>
                </c:pt>
              </c:numCache>
            </c:numRef>
          </c:val>
        </c:ser>
        <c:dLbls>
          <c:showLegendKey val="0"/>
          <c:showVal val="1"/>
          <c:showCatName val="0"/>
          <c:showSerName val="0"/>
          <c:showPercent val="0"/>
          <c:showBubbleSize val="0"/>
          <c:showLeaderLines val="1"/>
        </c:dLbls>
        <c:firstSliceAng val="0"/>
      </c:pieChart>
    </c:plotArea>
    <c:legend>
      <c:legendPos val="r"/>
      <c:layout>
        <c:manualLayout>
          <c:xMode val="edge"/>
          <c:yMode val="edge"/>
          <c:x val="0.72645697530486508"/>
          <c:y val="0.46805907731284579"/>
          <c:w val="0.24485205039746613"/>
          <c:h val="0.27393101862596875"/>
        </c:manualLayout>
      </c:layout>
      <c:overlay val="0"/>
      <c:txPr>
        <a:bodyPr/>
        <a:lstStyle/>
        <a:p>
          <a:pPr>
            <a:defRPr sz="1200" b="1">
              <a:solidFill>
                <a:srgbClr val="636363"/>
              </a:solidFill>
              <a:latin typeface="Arial" pitchFamily="34" charset="0"/>
              <a:cs typeface="Arial" pitchFamily="34" charset="0"/>
            </a:defRPr>
          </a:pPr>
          <a:endParaRPr lang="fr-FR"/>
        </a:p>
      </c:txPr>
    </c:legend>
    <c:plotVisOnly val="1"/>
    <c:dispBlanksAs val="zero"/>
    <c:showDLblsOverMax val="0"/>
  </c:chart>
  <c:txPr>
    <a:bodyPr/>
    <a:lstStyle/>
    <a:p>
      <a:pPr>
        <a:defRPr sz="18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spPr>
            <a:solidFill>
              <a:schemeClr val="tx2">
                <a:lumMod val="20000"/>
                <a:lumOff val="80000"/>
              </a:schemeClr>
            </a:solidFill>
          </c:spPr>
          <c:dPt>
            <c:idx val="0"/>
            <c:bubble3D val="0"/>
            <c:spPr>
              <a:solidFill>
                <a:srgbClr val="00B0F0"/>
              </a:solidFill>
            </c:spPr>
          </c:dPt>
          <c:dPt>
            <c:idx val="1"/>
            <c:bubble3D val="0"/>
            <c:spPr>
              <a:solidFill>
                <a:schemeClr val="tx2">
                  <a:lumMod val="50000"/>
                </a:schemeClr>
              </a:solidFill>
            </c:spPr>
          </c:dPt>
          <c:dLbls>
            <c:dLbl>
              <c:idx val="0"/>
              <c:layout>
                <c:manualLayout>
                  <c:x val="4.7421458209839951E-2"/>
                  <c:y val="-2.2515228804364545E-2"/>
                </c:manualLayout>
              </c:layout>
              <c:dLblPos val="bestFit"/>
              <c:showLegendKey val="0"/>
              <c:showVal val="1"/>
              <c:showCatName val="0"/>
              <c:showSerName val="0"/>
              <c:showPercent val="0"/>
              <c:showBubbleSize val="0"/>
            </c:dLbl>
            <c:dLbl>
              <c:idx val="1"/>
              <c:layout>
                <c:manualLayout>
                  <c:x val="-0.10906935388263193"/>
                  <c:y val="1.5010152536243019E-2"/>
                </c:manualLayout>
              </c:layout>
              <c:dLblPos val="bestFit"/>
              <c:showLegendKey val="0"/>
              <c:showVal val="1"/>
              <c:showCatName val="0"/>
              <c:showSerName val="0"/>
              <c:showPercent val="0"/>
              <c:showBubbleSize val="0"/>
            </c:dLbl>
            <c:dLbl>
              <c:idx val="2"/>
              <c:layout>
                <c:manualLayout>
                  <c:x val="-1.6597510373443973E-2"/>
                  <c:y val="-4.8782995742789825E-2"/>
                </c:manualLayout>
              </c:layout>
              <c:dLblPos val="bestFit"/>
              <c:showLegendKey val="0"/>
              <c:showVal val="1"/>
              <c:showCatName val="0"/>
              <c:showSerName val="0"/>
              <c:showPercent val="0"/>
              <c:showBubbleSize val="0"/>
            </c:dLbl>
            <c:txPr>
              <a:bodyPr/>
              <a:lstStyle/>
              <a:p>
                <a:pPr>
                  <a:defRPr sz="1400" b="1">
                    <a:solidFill>
                      <a:srgbClr val="636363"/>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1"/>
          </c:dLbls>
          <c:cat>
            <c:strRef>
              <c:f>Feuil1!$A$2:$A$4</c:f>
              <c:strCache>
                <c:ptCount val="3"/>
                <c:pt idx="0">
                  <c:v>Oui</c:v>
                </c:pt>
                <c:pt idx="1">
                  <c:v>Non</c:v>
                </c:pt>
                <c:pt idx="2">
                  <c:v>Je ne sais pas</c:v>
                </c:pt>
              </c:strCache>
            </c:strRef>
          </c:cat>
          <c:val>
            <c:numRef>
              <c:f>Feuil1!$B$2:$B$4</c:f>
              <c:numCache>
                <c:formatCode>0%</c:formatCode>
                <c:ptCount val="3"/>
                <c:pt idx="0">
                  <c:v>0.29000000000000009</c:v>
                </c:pt>
                <c:pt idx="1">
                  <c:v>0.51</c:v>
                </c:pt>
                <c:pt idx="2">
                  <c:v>0.21000000000000005</c:v>
                </c:pt>
              </c:numCache>
            </c:numRef>
          </c:val>
        </c:ser>
        <c:dLbls>
          <c:showLegendKey val="0"/>
          <c:showVal val="1"/>
          <c:showCatName val="0"/>
          <c:showSerName val="0"/>
          <c:showPercent val="0"/>
          <c:showBubbleSize val="0"/>
          <c:showLeaderLines val="1"/>
        </c:dLbls>
        <c:firstSliceAng val="0"/>
      </c:pieChart>
    </c:plotArea>
    <c:legend>
      <c:legendPos val="r"/>
      <c:layout>
        <c:manualLayout>
          <c:xMode val="edge"/>
          <c:yMode val="edge"/>
          <c:x val="0.72406495149392669"/>
          <c:y val="0.36601176966731597"/>
          <c:w val="0.27593504850607314"/>
          <c:h val="0.24997959410405643"/>
        </c:manualLayout>
      </c:layout>
      <c:overlay val="0"/>
      <c:txPr>
        <a:bodyPr/>
        <a:lstStyle/>
        <a:p>
          <a:pPr>
            <a:defRPr sz="1400" b="1">
              <a:solidFill>
                <a:srgbClr val="636363"/>
              </a:solidFill>
              <a:latin typeface="Arial" pitchFamily="34" charset="0"/>
              <a:cs typeface="Arial" pitchFamily="34" charset="0"/>
            </a:defRPr>
          </a:pPr>
          <a:endParaRPr lang="fr-FR"/>
        </a:p>
      </c:txPr>
    </c:legend>
    <c:plotVisOnly val="1"/>
    <c:dispBlanksAs val="zero"/>
    <c:showDLblsOverMax val="0"/>
  </c:chart>
  <c:txPr>
    <a:bodyPr/>
    <a:lstStyle/>
    <a:p>
      <a:pPr>
        <a:defRPr sz="1800"/>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731293105002009E-2"/>
          <c:y val="0.20985683239829386"/>
          <c:w val="0.96453741378999602"/>
          <c:h val="0.68711616940340969"/>
        </c:manualLayout>
      </c:layout>
      <c:barChart>
        <c:barDir val="col"/>
        <c:grouping val="clustered"/>
        <c:varyColors val="0"/>
        <c:ser>
          <c:idx val="0"/>
          <c:order val="0"/>
          <c:spPr>
            <a:solidFill>
              <a:schemeClr val="tx2"/>
            </a:solidFill>
          </c:spPr>
          <c:invertIfNegative val="0"/>
          <c:dLbls>
            <c:txPr>
              <a:bodyPr/>
              <a:lstStyle/>
              <a:p>
                <a:pPr>
                  <a:defRPr sz="12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Feuil1!$A$2:$A$13</c:f>
              <c:strCache>
                <c:ptCount val="12"/>
                <c:pt idx="0">
                  <c:v>Février</c:v>
                </c:pt>
                <c:pt idx="1">
                  <c:v>Juillet</c:v>
                </c:pt>
                <c:pt idx="2">
                  <c:v>Août</c:v>
                </c:pt>
                <c:pt idx="3">
                  <c:v>Janvier</c:v>
                </c:pt>
                <c:pt idx="4">
                  <c:v>Septembre</c:v>
                </c:pt>
                <c:pt idx="5">
                  <c:v>Mars</c:v>
                </c:pt>
                <c:pt idx="6">
                  <c:v>Décembre</c:v>
                </c:pt>
                <c:pt idx="7">
                  <c:v>Mai</c:v>
                </c:pt>
                <c:pt idx="8">
                  <c:v>Juin</c:v>
                </c:pt>
                <c:pt idx="9">
                  <c:v>Octobre</c:v>
                </c:pt>
                <c:pt idx="10">
                  <c:v>Avril</c:v>
                </c:pt>
                <c:pt idx="11">
                  <c:v>Novembre</c:v>
                </c:pt>
              </c:strCache>
            </c:strRef>
          </c:cat>
          <c:val>
            <c:numRef>
              <c:f>Feuil1!$B$2:$B$13</c:f>
              <c:numCache>
                <c:formatCode>0%</c:formatCode>
                <c:ptCount val="12"/>
                <c:pt idx="0">
                  <c:v>0.12000000000000002</c:v>
                </c:pt>
                <c:pt idx="1">
                  <c:v>0.12000000000000002</c:v>
                </c:pt>
                <c:pt idx="2">
                  <c:v>0.11000000000000003</c:v>
                </c:pt>
                <c:pt idx="3">
                  <c:v>0.1</c:v>
                </c:pt>
                <c:pt idx="4">
                  <c:v>9.0000000000000038E-2</c:v>
                </c:pt>
                <c:pt idx="5">
                  <c:v>8.0000000000000029E-2</c:v>
                </c:pt>
                <c:pt idx="6">
                  <c:v>8.0000000000000029E-2</c:v>
                </c:pt>
                <c:pt idx="7">
                  <c:v>7.0000000000000034E-2</c:v>
                </c:pt>
                <c:pt idx="8">
                  <c:v>7.0000000000000034E-2</c:v>
                </c:pt>
                <c:pt idx="9">
                  <c:v>7.0000000000000034E-2</c:v>
                </c:pt>
                <c:pt idx="10">
                  <c:v>6.0000000000000019E-2</c:v>
                </c:pt>
                <c:pt idx="11">
                  <c:v>6.0000000000000019E-2</c:v>
                </c:pt>
              </c:numCache>
            </c:numRef>
          </c:val>
        </c:ser>
        <c:dLbls>
          <c:showLegendKey val="0"/>
          <c:showVal val="1"/>
          <c:showCatName val="0"/>
          <c:showSerName val="0"/>
          <c:showPercent val="0"/>
          <c:showBubbleSize val="0"/>
        </c:dLbls>
        <c:gapWidth val="150"/>
        <c:axId val="180851456"/>
        <c:axId val="180854144"/>
      </c:barChart>
      <c:catAx>
        <c:axId val="180851456"/>
        <c:scaling>
          <c:orientation val="minMax"/>
        </c:scaling>
        <c:delete val="0"/>
        <c:axPos val="b"/>
        <c:majorTickMark val="out"/>
        <c:minorTickMark val="none"/>
        <c:tickLblPos val="nextTo"/>
        <c:txPr>
          <a:bodyPr/>
          <a:lstStyle/>
          <a:p>
            <a:pPr>
              <a:defRPr sz="1000">
                <a:solidFill>
                  <a:schemeClr val="tx1">
                    <a:lumMod val="65000"/>
                    <a:lumOff val="35000"/>
                  </a:schemeClr>
                </a:solidFill>
                <a:latin typeface="Arial" pitchFamily="34" charset="0"/>
                <a:cs typeface="Arial" pitchFamily="34" charset="0"/>
              </a:defRPr>
            </a:pPr>
            <a:endParaRPr lang="fr-FR"/>
          </a:p>
        </c:txPr>
        <c:crossAx val="180854144"/>
        <c:crosses val="autoZero"/>
        <c:auto val="1"/>
        <c:lblAlgn val="ctr"/>
        <c:lblOffset val="100"/>
        <c:noMultiLvlLbl val="0"/>
      </c:catAx>
      <c:valAx>
        <c:axId val="180854144"/>
        <c:scaling>
          <c:orientation val="minMax"/>
        </c:scaling>
        <c:delete val="1"/>
        <c:axPos val="l"/>
        <c:numFmt formatCode="0%" sourceLinked="1"/>
        <c:majorTickMark val="out"/>
        <c:minorTickMark val="none"/>
        <c:tickLblPos val="none"/>
        <c:crossAx val="180851456"/>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731293105002009E-2"/>
          <c:y val="0.20985683239829386"/>
          <c:w val="0.96453741378999602"/>
          <c:h val="0.68711616940340969"/>
        </c:manualLayout>
      </c:layout>
      <c:barChart>
        <c:barDir val="col"/>
        <c:grouping val="clustered"/>
        <c:varyColors val="0"/>
        <c:ser>
          <c:idx val="0"/>
          <c:order val="0"/>
          <c:tx>
            <c:strRef>
              <c:f>Feuil1!$B$1</c:f>
              <c:strCache>
                <c:ptCount val="1"/>
                <c:pt idx="0">
                  <c:v>Mois</c:v>
                </c:pt>
              </c:strCache>
            </c:strRef>
          </c:tx>
          <c:spPr>
            <a:solidFill>
              <a:schemeClr val="tx2"/>
            </a:solidFill>
          </c:spPr>
          <c:invertIfNegative val="0"/>
          <c:dLbls>
            <c:txPr>
              <a:bodyPr/>
              <a:lstStyle/>
              <a:p>
                <a:pPr>
                  <a:defRPr sz="12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Hiver (janvier, février, mars)</c:v>
                </c:pt>
                <c:pt idx="1">
                  <c:v>Été (juillet, août, septembre)</c:v>
                </c:pt>
                <c:pt idx="2">
                  <c:v>Printemps (avril, mai, juin)</c:v>
                </c:pt>
                <c:pt idx="3">
                  <c:v>Automne (octobre, novembre, décembre)</c:v>
                </c:pt>
              </c:strCache>
            </c:strRef>
          </c:cat>
          <c:val>
            <c:numRef>
              <c:f>Feuil1!$B$2:$B$5</c:f>
              <c:numCache>
                <c:formatCode>0%</c:formatCode>
                <c:ptCount val="4"/>
                <c:pt idx="0">
                  <c:v>0.31</c:v>
                </c:pt>
                <c:pt idx="1">
                  <c:v>0.27</c:v>
                </c:pt>
                <c:pt idx="2">
                  <c:v>0.21</c:v>
                </c:pt>
                <c:pt idx="3">
                  <c:v>0.21</c:v>
                </c:pt>
              </c:numCache>
            </c:numRef>
          </c:val>
        </c:ser>
        <c:dLbls>
          <c:showLegendKey val="0"/>
          <c:showVal val="1"/>
          <c:showCatName val="0"/>
          <c:showSerName val="0"/>
          <c:showPercent val="0"/>
          <c:showBubbleSize val="0"/>
        </c:dLbls>
        <c:gapWidth val="150"/>
        <c:axId val="181139712"/>
        <c:axId val="181175424"/>
      </c:barChart>
      <c:catAx>
        <c:axId val="181139712"/>
        <c:scaling>
          <c:orientation val="minMax"/>
        </c:scaling>
        <c:delete val="0"/>
        <c:axPos val="b"/>
        <c:majorTickMark val="out"/>
        <c:minorTickMark val="none"/>
        <c:tickLblPos val="nextTo"/>
        <c:txPr>
          <a:bodyPr/>
          <a:lstStyle/>
          <a:p>
            <a:pPr>
              <a:defRPr sz="1000">
                <a:solidFill>
                  <a:schemeClr val="tx1">
                    <a:lumMod val="65000"/>
                    <a:lumOff val="35000"/>
                  </a:schemeClr>
                </a:solidFill>
                <a:latin typeface="Arial" pitchFamily="34" charset="0"/>
                <a:cs typeface="Arial" pitchFamily="34" charset="0"/>
              </a:defRPr>
            </a:pPr>
            <a:endParaRPr lang="fr-FR"/>
          </a:p>
        </c:txPr>
        <c:crossAx val="181175424"/>
        <c:crosses val="autoZero"/>
        <c:auto val="1"/>
        <c:lblAlgn val="ctr"/>
        <c:lblOffset val="100"/>
        <c:noMultiLvlLbl val="0"/>
      </c:catAx>
      <c:valAx>
        <c:axId val="181175424"/>
        <c:scaling>
          <c:orientation val="minMax"/>
        </c:scaling>
        <c:delete val="1"/>
        <c:axPos val="l"/>
        <c:numFmt formatCode="0%" sourceLinked="1"/>
        <c:majorTickMark val="out"/>
        <c:minorTickMark val="none"/>
        <c:tickLblPos val="none"/>
        <c:crossAx val="181139712"/>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Colonne1</c:v>
                </c:pt>
              </c:strCache>
            </c:strRef>
          </c:tx>
          <c:spPr>
            <a:solidFill>
              <a:schemeClr val="tx2"/>
            </a:solidFill>
          </c:spPr>
          <c:invertIfNegative val="0"/>
          <c:dLbls>
            <c:txPr>
              <a:bodyPr/>
              <a:lstStyle/>
              <a:p>
                <a:pPr>
                  <a:defRPr sz="12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Moins d'une semaine    (2 à 6 jours)</c:v>
                </c:pt>
                <c:pt idx="1">
                  <c:v>7 à 10 jours</c:v>
                </c:pt>
                <c:pt idx="2">
                  <c:v>Deux semaines           (15 jours)</c:v>
                </c:pt>
                <c:pt idx="3">
                  <c:v>Plus de deux semaines</c:v>
                </c:pt>
              </c:strCache>
            </c:strRef>
          </c:cat>
          <c:val>
            <c:numRef>
              <c:f>Feuil1!$B$2:$B$5</c:f>
              <c:numCache>
                <c:formatCode>0%</c:formatCode>
                <c:ptCount val="4"/>
                <c:pt idx="0">
                  <c:v>0.28000000000000008</c:v>
                </c:pt>
                <c:pt idx="1">
                  <c:v>0.39000000000000012</c:v>
                </c:pt>
                <c:pt idx="2">
                  <c:v>0.17</c:v>
                </c:pt>
                <c:pt idx="3">
                  <c:v>0.16</c:v>
                </c:pt>
              </c:numCache>
            </c:numRef>
          </c:val>
        </c:ser>
        <c:dLbls>
          <c:showLegendKey val="0"/>
          <c:showVal val="0"/>
          <c:showCatName val="0"/>
          <c:showSerName val="0"/>
          <c:showPercent val="0"/>
          <c:showBubbleSize val="0"/>
        </c:dLbls>
        <c:gapWidth val="150"/>
        <c:axId val="207896576"/>
        <c:axId val="207898112"/>
      </c:barChart>
      <c:catAx>
        <c:axId val="207896576"/>
        <c:scaling>
          <c:orientation val="minMax"/>
        </c:scaling>
        <c:delete val="0"/>
        <c:axPos val="b"/>
        <c:majorTickMark val="out"/>
        <c:minorTickMark val="none"/>
        <c:tickLblPos val="nextTo"/>
        <c:txPr>
          <a:bodyPr/>
          <a:lstStyle/>
          <a:p>
            <a:pPr>
              <a:defRPr sz="1200" b="1">
                <a:solidFill>
                  <a:schemeClr val="tx1">
                    <a:lumMod val="65000"/>
                    <a:lumOff val="35000"/>
                  </a:schemeClr>
                </a:solidFill>
                <a:latin typeface="Arial" pitchFamily="34" charset="0"/>
                <a:cs typeface="Arial" pitchFamily="34" charset="0"/>
              </a:defRPr>
            </a:pPr>
            <a:endParaRPr lang="fr-FR"/>
          </a:p>
        </c:txPr>
        <c:crossAx val="207898112"/>
        <c:crosses val="autoZero"/>
        <c:auto val="1"/>
        <c:lblAlgn val="ctr"/>
        <c:lblOffset val="100"/>
        <c:noMultiLvlLbl val="0"/>
      </c:catAx>
      <c:valAx>
        <c:axId val="207898112"/>
        <c:scaling>
          <c:orientation val="minMax"/>
        </c:scaling>
        <c:delete val="1"/>
        <c:axPos val="l"/>
        <c:numFmt formatCode="0%" sourceLinked="1"/>
        <c:majorTickMark val="out"/>
        <c:minorTickMark val="none"/>
        <c:tickLblPos val="none"/>
        <c:crossAx val="207896576"/>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chemeClr val="tx2"/>
            </a:solidFill>
          </c:spPr>
          <c:invertIfNegative val="0"/>
          <c:dLbls>
            <c:txPr>
              <a:bodyPr/>
              <a:lstStyle/>
              <a:p>
                <a:pPr>
                  <a:defRPr sz="12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Feuil1!$A$1:$A$14</c:f>
              <c:strCache>
                <c:ptCount val="14"/>
                <c:pt idx="0">
                  <c:v>Plus d'un an avant</c:v>
                </c:pt>
                <c:pt idx="1">
                  <c:v>12 mois avant</c:v>
                </c:pt>
                <c:pt idx="2">
                  <c:v>11 mois avant</c:v>
                </c:pt>
                <c:pt idx="3">
                  <c:v>10 mois avant</c:v>
                </c:pt>
                <c:pt idx="4">
                  <c:v>9 mois avant</c:v>
                </c:pt>
                <c:pt idx="5">
                  <c:v>8 mois avant</c:v>
                </c:pt>
                <c:pt idx="6">
                  <c:v>7 mois avant</c:v>
                </c:pt>
                <c:pt idx="7">
                  <c:v>6 mois avant</c:v>
                </c:pt>
                <c:pt idx="8">
                  <c:v>5 mois avant</c:v>
                </c:pt>
                <c:pt idx="9">
                  <c:v>4 mois avant</c:v>
                </c:pt>
                <c:pt idx="10">
                  <c:v>3 mois avant</c:v>
                </c:pt>
                <c:pt idx="11">
                  <c:v>2 mois avant</c:v>
                </c:pt>
                <c:pt idx="12">
                  <c:v>1 mois avant</c:v>
                </c:pt>
                <c:pt idx="13">
                  <c:v>Moins d'un mois avant</c:v>
                </c:pt>
              </c:strCache>
            </c:strRef>
          </c:cat>
          <c:val>
            <c:numRef>
              <c:f>Feuil1!$B$1:$B$14</c:f>
              <c:numCache>
                <c:formatCode>0%</c:formatCode>
                <c:ptCount val="14"/>
                <c:pt idx="0">
                  <c:v>1.0000000000000004E-2</c:v>
                </c:pt>
                <c:pt idx="1">
                  <c:v>1.0000000000000004E-2</c:v>
                </c:pt>
                <c:pt idx="2">
                  <c:v>1.0000000000000004E-2</c:v>
                </c:pt>
                <c:pt idx="3">
                  <c:v>1.0000000000000004E-2</c:v>
                </c:pt>
                <c:pt idx="4">
                  <c:v>1.0000000000000004E-2</c:v>
                </c:pt>
                <c:pt idx="5">
                  <c:v>2.0000000000000007E-2</c:v>
                </c:pt>
                <c:pt idx="6">
                  <c:v>1.0000000000000004E-2</c:v>
                </c:pt>
                <c:pt idx="7">
                  <c:v>0.11</c:v>
                </c:pt>
                <c:pt idx="8">
                  <c:v>0.05</c:v>
                </c:pt>
                <c:pt idx="9">
                  <c:v>8.0000000000000029E-2</c:v>
                </c:pt>
                <c:pt idx="10">
                  <c:v>0.15000000000000005</c:v>
                </c:pt>
                <c:pt idx="11">
                  <c:v>0.16</c:v>
                </c:pt>
                <c:pt idx="12">
                  <c:v>0.17</c:v>
                </c:pt>
                <c:pt idx="13">
                  <c:v>0.18000000000000005</c:v>
                </c:pt>
              </c:numCache>
            </c:numRef>
          </c:val>
        </c:ser>
        <c:dLbls>
          <c:showLegendKey val="0"/>
          <c:showVal val="0"/>
          <c:showCatName val="0"/>
          <c:showSerName val="0"/>
          <c:showPercent val="0"/>
          <c:showBubbleSize val="0"/>
        </c:dLbls>
        <c:gapWidth val="150"/>
        <c:axId val="215811968"/>
        <c:axId val="215813504"/>
      </c:barChart>
      <c:catAx>
        <c:axId val="215811968"/>
        <c:scaling>
          <c:orientation val="minMax"/>
        </c:scaling>
        <c:delete val="0"/>
        <c:axPos val="l"/>
        <c:majorTickMark val="out"/>
        <c:minorTickMark val="none"/>
        <c:tickLblPos val="nextTo"/>
        <c:txPr>
          <a:bodyPr/>
          <a:lstStyle/>
          <a:p>
            <a:pPr>
              <a:defRPr sz="1200">
                <a:solidFill>
                  <a:schemeClr val="tx1">
                    <a:lumMod val="65000"/>
                    <a:lumOff val="35000"/>
                  </a:schemeClr>
                </a:solidFill>
                <a:latin typeface="Arial" pitchFamily="34" charset="0"/>
                <a:cs typeface="Arial" pitchFamily="34" charset="0"/>
              </a:defRPr>
            </a:pPr>
            <a:endParaRPr lang="fr-FR"/>
          </a:p>
        </c:txPr>
        <c:crossAx val="215813504"/>
        <c:crosses val="autoZero"/>
        <c:auto val="1"/>
        <c:lblAlgn val="ctr"/>
        <c:lblOffset val="100"/>
        <c:noMultiLvlLbl val="0"/>
      </c:catAx>
      <c:valAx>
        <c:axId val="215813504"/>
        <c:scaling>
          <c:orientation val="minMax"/>
        </c:scaling>
        <c:delete val="1"/>
        <c:axPos val="b"/>
        <c:numFmt formatCode="0%" sourceLinked="1"/>
        <c:majorTickMark val="out"/>
        <c:minorTickMark val="none"/>
        <c:tickLblPos val="none"/>
        <c:crossAx val="215811968"/>
        <c:crosses val="autoZero"/>
        <c:crossBetween val="between"/>
      </c:valAx>
    </c:plotArea>
    <c:plotVisOnly val="1"/>
    <c:dispBlanksAs val="gap"/>
    <c:showDLblsOverMax val="0"/>
  </c:chart>
  <c:txPr>
    <a:bodyPr/>
    <a:lstStyle/>
    <a:p>
      <a:pPr>
        <a:defRPr sz="1800"/>
      </a:pPr>
      <a:endParaRPr lang="fr-F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376872913687175"/>
          <c:y val="9.0685881600655799E-2"/>
          <c:w val="0.32153965215986102"/>
          <c:h val="0.90931411839934417"/>
        </c:manualLayout>
      </c:layout>
      <c:pieChart>
        <c:varyColors val="1"/>
        <c:ser>
          <c:idx val="0"/>
          <c:order val="0"/>
          <c:tx>
            <c:strRef>
              <c:f>Feuil1!$B$1</c:f>
              <c:strCache>
                <c:ptCount val="1"/>
                <c:pt idx="0">
                  <c:v>Type de voyage</c:v>
                </c:pt>
              </c:strCache>
            </c:strRef>
          </c:tx>
          <c:spPr>
            <a:solidFill>
              <a:srgbClr val="00B0F0"/>
            </a:solidFill>
          </c:spPr>
          <c:dPt>
            <c:idx val="0"/>
            <c:bubble3D val="0"/>
            <c:spPr>
              <a:solidFill>
                <a:schemeClr val="tx2">
                  <a:lumMod val="50000"/>
                </a:schemeClr>
              </a:solidFill>
            </c:spPr>
          </c:dPt>
          <c:dPt>
            <c:idx val="1"/>
            <c:bubble3D val="0"/>
            <c:spPr>
              <a:solidFill>
                <a:schemeClr val="tx2">
                  <a:lumMod val="60000"/>
                  <a:lumOff val="40000"/>
                </a:schemeClr>
              </a:solidFill>
            </c:spPr>
          </c:dPt>
          <c:dPt>
            <c:idx val="3"/>
            <c:bubble3D val="0"/>
            <c:spPr>
              <a:solidFill>
                <a:srgbClr val="E5F9FF"/>
              </a:solidFill>
            </c:spPr>
          </c:dPt>
          <c:dPt>
            <c:idx val="4"/>
            <c:bubble3D val="0"/>
            <c:spPr>
              <a:solidFill>
                <a:schemeClr val="bg2">
                  <a:lumMod val="60000"/>
                  <a:lumOff val="40000"/>
                </a:schemeClr>
              </a:solidFill>
            </c:spPr>
          </c:dPt>
          <c:dLbls>
            <c:dLbl>
              <c:idx val="0"/>
              <c:layout>
                <c:manualLayout>
                  <c:x val="-1.1223500419145348E-2"/>
                  <c:y val="0.30135516156574793"/>
                </c:manualLayout>
              </c:layout>
              <c:dLblPos val="bestFit"/>
              <c:showLegendKey val="0"/>
              <c:showVal val="1"/>
              <c:showCatName val="0"/>
              <c:showSerName val="0"/>
              <c:showPercent val="0"/>
              <c:showBubbleSize val="0"/>
            </c:dLbl>
            <c:dLbl>
              <c:idx val="1"/>
              <c:layout>
                <c:manualLayout>
                  <c:x val="-2.0843643635555645E-2"/>
                  <c:y val="-2.6434663295241054E-2"/>
                </c:manualLayout>
              </c:layout>
              <c:dLblPos val="bestFit"/>
              <c:showLegendKey val="0"/>
              <c:showVal val="1"/>
              <c:showCatName val="0"/>
              <c:showSerName val="0"/>
              <c:showPercent val="0"/>
              <c:showBubbleSize val="0"/>
            </c:dLbl>
            <c:dLbl>
              <c:idx val="2"/>
              <c:layout>
                <c:manualLayout>
                  <c:x val="-1.9240286432820594E-2"/>
                  <c:y val="3.1721595954289264E-2"/>
                </c:manualLayout>
              </c:layout>
              <c:dLblPos val="bestFit"/>
              <c:showLegendKey val="0"/>
              <c:showVal val="1"/>
              <c:showCatName val="0"/>
              <c:showSerName val="0"/>
              <c:showPercent val="0"/>
              <c:showBubbleSize val="0"/>
            </c:dLbl>
            <c:dLbl>
              <c:idx val="3"/>
              <c:layout>
                <c:manualLayout>
                  <c:x val="8.0167860136752481E-3"/>
                  <c:y val="0"/>
                </c:manualLayout>
              </c:layout>
              <c:dLblPos val="bestFit"/>
              <c:showLegendKey val="0"/>
              <c:showVal val="1"/>
              <c:showCatName val="0"/>
              <c:showSerName val="0"/>
              <c:showPercent val="0"/>
              <c:showBubbleSize val="0"/>
            </c:dLbl>
            <c:txPr>
              <a:bodyPr/>
              <a:lstStyle/>
              <a:p>
                <a:pPr>
                  <a:defRPr sz="1400" b="1">
                    <a:solidFill>
                      <a:schemeClr val="tx1">
                        <a:lumMod val="65000"/>
                        <a:lumOff val="35000"/>
                      </a:schemeClr>
                    </a:solidFill>
                    <a:latin typeface="Arial" pitchFamily="34" charset="0"/>
                    <a:cs typeface="Arial"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Total agence de voyages</c:v>
                </c:pt>
                <c:pt idx="1">
                  <c:v>Directement avec la compagnie de transport ou d'hébergement, soit par téléphone ou par Internet</c:v>
                </c:pt>
                <c:pt idx="2">
                  <c:v>Sur un site Internet de voyages (n’étant pas titulaire d’un permis d’agent de voyages délivré par l’OPC)
</c:v>
                </c:pt>
                <c:pt idx="3">
                  <c:v>Autre</c:v>
                </c:pt>
                <c:pt idx="4">
                  <c:v>Je ne sais pas</c:v>
                </c:pt>
              </c:strCache>
            </c:strRef>
          </c:cat>
          <c:val>
            <c:numRef>
              <c:f>Feuil1!$B$2:$B$6</c:f>
              <c:numCache>
                <c:formatCode>0%</c:formatCode>
                <c:ptCount val="5"/>
                <c:pt idx="0">
                  <c:v>0.54</c:v>
                </c:pt>
                <c:pt idx="1">
                  <c:v>0.35</c:v>
                </c:pt>
                <c:pt idx="2">
                  <c:v>0.06</c:v>
                </c:pt>
                <c:pt idx="3">
                  <c:v>7.0000000000000007E-2</c:v>
                </c:pt>
                <c:pt idx="4">
                  <c:v>0.02</c:v>
                </c:pt>
              </c:numCache>
            </c:numRef>
          </c:val>
        </c:ser>
        <c:dLbls>
          <c:showLegendKey val="0"/>
          <c:showVal val="0"/>
          <c:showCatName val="0"/>
          <c:showSerName val="0"/>
          <c:showPercent val="0"/>
          <c:showBubbleSize val="0"/>
          <c:showLeaderLines val="0"/>
        </c:dLbls>
        <c:firstSliceAng val="0"/>
      </c:pieChart>
    </c:plotArea>
    <c:legend>
      <c:legendPos val="b"/>
      <c:layout>
        <c:manualLayout>
          <c:xMode val="edge"/>
          <c:yMode val="edge"/>
          <c:x val="0.5365037723081274"/>
          <c:y val="0.18083121822200687"/>
          <c:w val="0.4634962276918726"/>
          <c:h val="0.72762495461243026"/>
        </c:manualLayout>
      </c:layout>
      <c:overlay val="0"/>
      <c:txPr>
        <a:bodyPr/>
        <a:lstStyle/>
        <a:p>
          <a:pPr>
            <a:defRPr sz="1050" b="1">
              <a:solidFill>
                <a:srgbClr val="636363"/>
              </a:solidFill>
              <a:latin typeface="Arial" pitchFamily="34" charset="0"/>
              <a:cs typeface="Arial" pitchFamily="34" charset="0"/>
            </a:defRPr>
          </a:pPr>
          <a:endParaRPr lang="fr-FR"/>
        </a:p>
      </c:txPr>
    </c:legend>
    <c:plotVisOnly val="1"/>
    <c:dispBlanksAs val="zero"/>
    <c:showDLblsOverMax val="0"/>
  </c:chart>
  <c:txPr>
    <a:bodyPr/>
    <a:lstStyle/>
    <a:p>
      <a:pPr>
        <a:defRPr sz="1800"/>
      </a:pPr>
      <a:endParaRPr lang="fr-FR"/>
    </a:p>
  </c:txPr>
  <c:externalData r:id="rId1">
    <c:autoUpdate val="0"/>
  </c:externalData>
</c:chartSpace>
</file>

<file path=ppt/drawings/_rels/vmlDrawing1.v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image" Target="../media/image9.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1" y="0"/>
            <a:ext cx="3044719" cy="465614"/>
          </a:xfrm>
          <a:prstGeom prst="rect">
            <a:avLst/>
          </a:prstGeom>
        </p:spPr>
        <p:txBody>
          <a:bodyPr vert="horz" lIns="93349" tIns="46674" rIns="93349" bIns="46674" rtlCol="0"/>
          <a:lstStyle>
            <a:lvl1pPr algn="l">
              <a:defRPr sz="1200"/>
            </a:lvl1pPr>
          </a:lstStyle>
          <a:p>
            <a:endParaRPr lang="en-CA"/>
          </a:p>
        </p:txBody>
      </p:sp>
      <p:sp>
        <p:nvSpPr>
          <p:cNvPr id="3" name="Espace réservé de la date 2"/>
          <p:cNvSpPr>
            <a:spLocks noGrp="1"/>
          </p:cNvSpPr>
          <p:nvPr>
            <p:ph type="dt" idx="1"/>
          </p:nvPr>
        </p:nvSpPr>
        <p:spPr>
          <a:xfrm>
            <a:off x="3979931" y="0"/>
            <a:ext cx="3044719" cy="465614"/>
          </a:xfrm>
          <a:prstGeom prst="rect">
            <a:avLst/>
          </a:prstGeom>
        </p:spPr>
        <p:txBody>
          <a:bodyPr vert="horz" lIns="93349" tIns="46674" rIns="93349" bIns="46674" rtlCol="0"/>
          <a:lstStyle>
            <a:lvl1pPr algn="r">
              <a:defRPr sz="1200"/>
            </a:lvl1pPr>
          </a:lstStyle>
          <a:p>
            <a:fld id="{B2588B59-A8DB-4D35-87D2-22D606A505F1}" type="datetimeFigureOut">
              <a:rPr lang="en-CA" smtClean="0"/>
              <a:pPr/>
              <a:t>09/05/2013</a:t>
            </a:fld>
            <a:endParaRPr lang="en-CA"/>
          </a:p>
        </p:txBody>
      </p:sp>
      <p:sp>
        <p:nvSpPr>
          <p:cNvPr id="4" name="Espace réservé de l'image des diapositives 3"/>
          <p:cNvSpPr>
            <a:spLocks noGrp="1" noRot="1" noChangeAspect="1"/>
          </p:cNvSpPr>
          <p:nvPr>
            <p:ph type="sldImg" idx="2"/>
          </p:nvPr>
        </p:nvSpPr>
        <p:spPr>
          <a:xfrm>
            <a:off x="1184275" y="698500"/>
            <a:ext cx="4657725" cy="3492500"/>
          </a:xfrm>
          <a:prstGeom prst="rect">
            <a:avLst/>
          </a:prstGeom>
          <a:noFill/>
          <a:ln w="12700">
            <a:solidFill>
              <a:prstClr val="black"/>
            </a:solidFill>
          </a:ln>
        </p:spPr>
        <p:txBody>
          <a:bodyPr vert="horz" lIns="93349" tIns="46674" rIns="93349" bIns="46674" rtlCol="0" anchor="ctr"/>
          <a:lstStyle/>
          <a:p>
            <a:endParaRPr lang="en-CA"/>
          </a:p>
        </p:txBody>
      </p:sp>
      <p:sp>
        <p:nvSpPr>
          <p:cNvPr id="5" name="Espace réservé des commentaires 4"/>
          <p:cNvSpPr>
            <a:spLocks noGrp="1"/>
          </p:cNvSpPr>
          <p:nvPr>
            <p:ph type="body" sz="quarter" idx="3"/>
          </p:nvPr>
        </p:nvSpPr>
        <p:spPr>
          <a:xfrm>
            <a:off x="702628" y="4423332"/>
            <a:ext cx="5621020" cy="4190524"/>
          </a:xfrm>
          <a:prstGeom prst="rect">
            <a:avLst/>
          </a:prstGeom>
        </p:spPr>
        <p:txBody>
          <a:bodyPr vert="horz" lIns="93349" tIns="46674" rIns="93349" bIns="46674"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6" name="Espace réservé du pied de page 5"/>
          <p:cNvSpPr>
            <a:spLocks noGrp="1"/>
          </p:cNvSpPr>
          <p:nvPr>
            <p:ph type="ftr" sz="quarter" idx="4"/>
          </p:nvPr>
        </p:nvSpPr>
        <p:spPr>
          <a:xfrm>
            <a:off x="1" y="8845045"/>
            <a:ext cx="3044719" cy="465614"/>
          </a:xfrm>
          <a:prstGeom prst="rect">
            <a:avLst/>
          </a:prstGeom>
        </p:spPr>
        <p:txBody>
          <a:bodyPr vert="horz" lIns="93349" tIns="46674" rIns="93349" bIns="46674" rtlCol="0" anchor="b"/>
          <a:lstStyle>
            <a:lvl1pPr algn="l">
              <a:defRPr sz="1200"/>
            </a:lvl1pPr>
          </a:lstStyle>
          <a:p>
            <a:endParaRPr lang="en-CA"/>
          </a:p>
        </p:txBody>
      </p:sp>
      <p:sp>
        <p:nvSpPr>
          <p:cNvPr id="7" name="Espace réservé du numéro de diapositive 6"/>
          <p:cNvSpPr>
            <a:spLocks noGrp="1"/>
          </p:cNvSpPr>
          <p:nvPr>
            <p:ph type="sldNum" sz="quarter" idx="5"/>
          </p:nvPr>
        </p:nvSpPr>
        <p:spPr>
          <a:xfrm>
            <a:off x="3979931" y="8845045"/>
            <a:ext cx="3044719" cy="465614"/>
          </a:xfrm>
          <a:prstGeom prst="rect">
            <a:avLst/>
          </a:prstGeom>
        </p:spPr>
        <p:txBody>
          <a:bodyPr vert="horz" lIns="93349" tIns="46674" rIns="93349" bIns="46674" rtlCol="0" anchor="b"/>
          <a:lstStyle>
            <a:lvl1pPr algn="r">
              <a:defRPr sz="1200"/>
            </a:lvl1pPr>
          </a:lstStyle>
          <a:p>
            <a:fld id="{62223B8F-DF83-4D6D-B2ED-E3037104C1C6}" type="slidenum">
              <a:rPr lang="en-CA" smtClean="0"/>
              <a:pPr/>
              <a:t>‹N°›</a:t>
            </a:fld>
            <a:endParaRPr lang="en-CA"/>
          </a:p>
        </p:txBody>
      </p:sp>
    </p:spTree>
    <p:extLst>
      <p:ext uri="{BB962C8B-B14F-4D97-AF65-F5344CB8AC3E}">
        <p14:creationId xmlns:p14="http://schemas.microsoft.com/office/powerpoint/2010/main" val="6737519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2"/>
          <p:cNvSpPr>
            <a:spLocks noGrp="1" noRot="1" noChangeAspect="1" noChangeArrowheads="1" noTextEdit="1"/>
          </p:cNvSpPr>
          <p:nvPr>
            <p:ph type="sldImg"/>
          </p:nvPr>
        </p:nvSpPr>
        <p:spPr>
          <a:xfrm>
            <a:off x="1185863" y="696913"/>
            <a:ext cx="4657725" cy="3492500"/>
          </a:xfrm>
          <a:ln/>
        </p:spPr>
      </p:sp>
      <p:sp>
        <p:nvSpPr>
          <p:cNvPr id="658435" name="Rectangle 3"/>
          <p:cNvSpPr>
            <a:spLocks noGrp="1" noChangeArrowheads="1"/>
          </p:cNvSpPr>
          <p:nvPr>
            <p:ph type="body" idx="1"/>
          </p:nvPr>
        </p:nvSpPr>
        <p:spPr>
          <a:xfrm>
            <a:off x="937754" y="4423643"/>
            <a:ext cx="5150772" cy="4191140"/>
          </a:xfrm>
        </p:spPr>
        <p:txBody>
          <a:bodyPr/>
          <a:lstStyle/>
          <a:p>
            <a:endParaRPr lang="fr-FR" dirty="0" smtClean="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18</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19</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21</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23</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24</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25</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28</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29</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10</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30</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31</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32</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33</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34</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38</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39</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41</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11</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42</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43</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44</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45</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48</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49</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50</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51</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12</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52</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54</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et rouge pour -)</a:t>
            </a:r>
          </a:p>
          <a:p>
            <a:endParaRPr lang="fr-CA" dirty="0"/>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55</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58</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59</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60</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61</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62</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13</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63</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64</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65</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68</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69</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70</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71</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72</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14</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73</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75</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76</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77</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pPr/>
              <a:t>79</a:t>
            </a:fld>
            <a:endParaRPr lang="en-CA"/>
          </a:p>
        </p:txBody>
      </p:sp>
    </p:spTree>
    <p:extLst>
      <p:ext uri="{BB962C8B-B14F-4D97-AF65-F5344CB8AC3E}">
        <p14:creationId xmlns:p14="http://schemas.microsoft.com/office/powerpoint/2010/main" val="38497251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15</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16</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CA" dirty="0" smtClean="0"/>
              <a:t>Mettre les</a:t>
            </a:r>
            <a:r>
              <a:rPr lang="fr-CA" baseline="0" dirty="0" smtClean="0"/>
              <a:t> différences significatives (en bleue pour + </a:t>
            </a:r>
            <a:r>
              <a:rPr lang="fr-CA" baseline="0" smtClean="0"/>
              <a:t>et rouge pour -)</a:t>
            </a:r>
          </a:p>
          <a:p>
            <a:endParaRPr lang="fr-CA"/>
          </a:p>
        </p:txBody>
      </p:sp>
      <p:sp>
        <p:nvSpPr>
          <p:cNvPr id="4" name="Espace réservé du numéro de diapositive 3"/>
          <p:cNvSpPr>
            <a:spLocks noGrp="1"/>
          </p:cNvSpPr>
          <p:nvPr>
            <p:ph type="sldNum" sz="quarter" idx="10"/>
          </p:nvPr>
        </p:nvSpPr>
        <p:spPr/>
        <p:txBody>
          <a:bodyPr/>
          <a:lstStyle/>
          <a:p>
            <a:fld id="{62223B8F-DF83-4D6D-B2ED-E3037104C1C6}" type="slidenum">
              <a:rPr lang="en-CA" smtClean="0">
                <a:solidFill>
                  <a:prstClr val="black"/>
                </a:solidFill>
              </a:rPr>
              <a:pPr/>
              <a:t>17</a:t>
            </a:fld>
            <a:endParaRPr lang="en-CA">
              <a:solidFill>
                <a:prstClr val="black"/>
              </a:solidFill>
            </a:endParaRPr>
          </a:p>
        </p:txBody>
      </p:sp>
    </p:spTree>
    <p:extLst>
      <p:ext uri="{BB962C8B-B14F-4D97-AF65-F5344CB8AC3E}">
        <p14:creationId xmlns:p14="http://schemas.microsoft.com/office/powerpoint/2010/main" val="384972514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7.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7.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8.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8.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9.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9.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0.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0.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2.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7.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7.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25784803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282882674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22606400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42791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60875088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03635463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5007197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45174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1807176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4272570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757981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455427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62967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038369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9836565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448237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9141736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622471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7828493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5407605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5563240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240254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223806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41353551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1194730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3289055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2834849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7677684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0389856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6634282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222497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60954565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52063042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6716693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99741455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3206412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72433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92723026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35634439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90997307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7747448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1528467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2047307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4099941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179185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22567296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6637615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01404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3426797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582903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042062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107126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4730672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740296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520003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5834489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666861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1290887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787578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8600984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163954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9700362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326109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3629673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03469956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30229079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174445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4328062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7183683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998522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70403487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27045014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9054311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0023536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4618442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295096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9955958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798957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062347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2696185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9429840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4847255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101006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1942156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64912557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7627893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7509258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8177080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593856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645959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5190708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6726471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9127955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4495903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0729865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4616024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467670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400230944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397154337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2640168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8793091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34785768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290227585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176042598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6198550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28812521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80186743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134696732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359010720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45887698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8990203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3081738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0959315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232971566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136588077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4594267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3268047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329710378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325509307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41062034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95901038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29064258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6939096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0155152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71578539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125562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8250204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41409647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78145409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1065488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8726389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6471487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2751488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475505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4769929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5910338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9418688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851693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9389672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3191367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4131490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251054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3295941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8669354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911294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384827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8438546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818245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7482364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9588987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4563298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1459231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4699880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39848138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27321650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0944342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1509568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299461435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50925063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95435679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86898204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0053642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0762005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6605204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9456929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7263260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2096314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2895681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1074402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3394686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8988163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9231605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4970897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4393161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6001803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2073414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6975531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4297357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107472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3331366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1548836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0544272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253989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1689897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69701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5540948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59657249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425294706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7322472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9828769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408095444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76312191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315783422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76615395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12312453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319257974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624479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57481463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871535675"/>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0114950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4043949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5398689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65525900"/>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4213631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5820143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6816388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0380377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0668976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1691513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6049580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65945598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7671317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5984545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425852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6229972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1447939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7207636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3808642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6218312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9516940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6759157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175644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0153601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0748441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5076320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1731836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9853782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264290432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04859168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372543260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53467528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11266909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57793174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745957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5945197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9070289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2883393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4249182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907558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65002115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4156067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8537724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0279964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203187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951628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8732979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3061562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1591252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7485472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3613101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3337825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3917052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9821704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8137115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3556914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317300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1948633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3480151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1683072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4345812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39458049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92289272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272447275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54465724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80914616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86559362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6465758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3763809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6893264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3746410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134867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720030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3979993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57654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19615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4922838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6450335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5302565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2425926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6638479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928305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6167879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631186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8921482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2348348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659080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5258716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1826471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7506640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1085145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3653499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1527339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7783056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49027428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61515896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376346491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70229963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65707657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67844767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5782652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78543644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6066992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7923810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1986354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0197957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898565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7913507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6049386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8698596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746990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0359310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319709669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8653171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9525017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3890619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8816312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30652204"/>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6381709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4731778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40937767"/>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295493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99462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47430108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8452716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2429856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98957310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3203341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3393715948"/>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590893748"/>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226683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74359622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00943124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979908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07842146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16384104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9280925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7655472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853924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9939414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4137198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2291972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0202475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1293563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4184979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726031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334978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6701318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5251451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919299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0318717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2870106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2899439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4703251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4350170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937256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075629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717760550"/>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3347520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93873025"/>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94674026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173165598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68137738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18091690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432083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88763396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46531859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4535316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87197912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767662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957478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4103586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1047430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8844595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70943161"/>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4117236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2464502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23801368"/>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3977278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76001502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7004570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3118544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49989339"/>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86776785"/>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7922786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03746039"/>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3932220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9301313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3196841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142191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6575219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40771518"/>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858635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47051230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244112034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84224353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254914383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790362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06142580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84597043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594480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6148639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1785710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1567267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3895390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9417633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65613827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3604354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97370873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3054075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215794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697639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2030285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8129107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0635802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2470348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7639257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5259113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1016341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9804214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8256400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526072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760670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0128895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8014463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67038250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56668908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138207647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76472295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739568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9332" y="4055262"/>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42900921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3021378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09/05/2013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799099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93445742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4993788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89430736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4802424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25285989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8011104"/>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7368051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62414920"/>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4890738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176149383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5515301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0951727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a:solidFill>
                <a:prstClr val="black">
                  <a:tint val="75000"/>
                </a:prstClr>
              </a:solidFill>
            </a:endParaRPr>
          </a:p>
        </p:txBody>
      </p:sp>
    </p:spTree>
    <p:extLst>
      <p:ext uri="{BB962C8B-B14F-4D97-AF65-F5344CB8AC3E}">
        <p14:creationId xmlns:p14="http://schemas.microsoft.com/office/powerpoint/2010/main" val="351456449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955030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885642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23824839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2794436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30122871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75697177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75336622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6031883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78745452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906235452"/>
      </p:ext>
    </p:extLst>
  </p:cSld>
  <p:clrMapOvr>
    <a:masterClrMapping/>
  </p:clrMapOvr>
  <p:timing>
    <p:tnLst>
      <p:par>
        <p:cTn id="1" dur="indefinite" restart="never" nodeType="tmRoot"/>
      </p:par>
    </p:tnLst>
  </p:timing>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31171278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0418772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67333206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20868840"/>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1253704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88324582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6555103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553518031"/>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89755182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09/05/2013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5872744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09/05/2013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04236195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09/05/2013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92278565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6695405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862751311"/>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6600077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63054304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56239371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85153251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5030449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82898722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09/05/2013</a:t>
            </a:fld>
            <a:endParaRPr lang="en-CA" dirty="0">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dirty="0"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dirty="0">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7743510"/>
      </p:ext>
    </p:extLst>
  </p:cSld>
  <p:clrMapOvr>
    <a:masterClrMapping/>
  </p:clrMapOvr>
  <p:timing>
    <p:tnLst>
      <p:par>
        <p:cTn id="1" dur="indefinite" restart="never" nodeType="tmRoot"/>
      </p:par>
    </p:tnLst>
  </p:timing>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E31836"/>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2824948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cxnSp>
        <p:nvCxnSpPr>
          <p:cNvPr id="7" name="Connecteur droit 6"/>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84434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09983364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cxnSp>
        <p:nvCxnSpPr>
          <p:cNvPr id="11" name="Connecteur droit 10"/>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3691029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lvl1pPr>
              <a:defRPr/>
            </a:lvl1pPr>
          </a:lstStyle>
          <a:p>
            <a:r>
              <a:rPr lang="en-CA" dirty="0" smtClean="0">
                <a:solidFill>
                  <a:srgbClr val="000000">
                    <a:tint val="75000"/>
                  </a:srgbClr>
                </a:solidFill>
              </a:rPr>
              <a:t>www.crop.ca</a:t>
            </a:r>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lvl1pPr>
              <a:defRPr>
                <a:solidFill>
                  <a:srgbClr val="7F7F7F"/>
                </a:solidFill>
              </a:defRPr>
            </a:lvl1p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7F7F7F"/>
              </a:solidFill>
            </a:endParaRPr>
          </a:p>
        </p:txBody>
      </p:sp>
    </p:spTree>
    <p:extLst>
      <p:ext uri="{BB962C8B-B14F-4D97-AF65-F5344CB8AC3E}">
        <p14:creationId xmlns:p14="http://schemas.microsoft.com/office/powerpoint/2010/main" val="1041454486"/>
      </p:ext>
    </p:extLst>
  </p:cSld>
  <p:clrMapOvr>
    <a:masterClrMapping/>
  </p:clrMapOvr>
  <p:timing>
    <p:tnLst>
      <p:par>
        <p:cTn id="1" dur="indefinite" restart="never" nodeType="tmRoot"/>
      </p:par>
    </p:tnLst>
  </p:timing>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3931694"/>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65292702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1526371942"/>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348204471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205792559"/>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63291759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00827670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C00000"/>
              </a:solidFill>
            </a:endParaRPr>
          </a:p>
        </p:txBody>
      </p:sp>
    </p:spTree>
    <p:extLst>
      <p:ext uri="{BB962C8B-B14F-4D97-AF65-F5344CB8AC3E}">
        <p14:creationId xmlns:p14="http://schemas.microsoft.com/office/powerpoint/2010/main" val="359254261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1822177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674588084"/>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67723452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dirty="0"/>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199311005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dirty="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31616181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67797219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88009258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dirty="0"/>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794994579"/>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dirty="0"/>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C00000"/>
              </a:solidFill>
            </a:endParaRPr>
          </a:p>
        </p:txBody>
      </p:sp>
    </p:spTree>
    <p:extLst>
      <p:ext uri="{BB962C8B-B14F-4D97-AF65-F5344CB8AC3E}">
        <p14:creationId xmlns:p14="http://schemas.microsoft.com/office/powerpoint/2010/main" val="3594102529"/>
      </p:ext>
    </p:extLst>
  </p:cSld>
  <p:clrMapOvr>
    <a:masterClrMapping/>
  </p:clrMapOvr>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62366175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40401747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1631330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174231067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88212758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dirty="0"/>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dirty="0">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27392689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09/05/2013</a:t>
            </a:fld>
            <a:endParaRPr lang="en-CA" dirty="0">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Tree>
    <p:extLst>
      <p:ext uri="{BB962C8B-B14F-4D97-AF65-F5344CB8AC3E}">
        <p14:creationId xmlns:p14="http://schemas.microsoft.com/office/powerpoint/2010/main" val="121921504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09/05/2013</a:t>
            </a:fld>
            <a:endParaRPr lang="en-CA" dirty="0">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Tree>
    <p:extLst>
      <p:ext uri="{BB962C8B-B14F-4D97-AF65-F5344CB8AC3E}">
        <p14:creationId xmlns:p14="http://schemas.microsoft.com/office/powerpoint/2010/main" val="455014239"/>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rgbClr val="B5CC2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98585442"/>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cs typeface="Arial" charset="0"/>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889020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cs typeface="Arial" charset="0"/>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59055844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solidFill>
          <a:srgbClr val="B5CC2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cs typeface="Arial" charset="0"/>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09791715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1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71834755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20047967"/>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1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846684927"/>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341523435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8910293"/>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15267074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136943939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19306345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preserve="1" userDrawn="1">
  <p:cSld name="1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1804958241"/>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41005015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preserve="1" userDrawn="1">
  <p:cSld name="2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Tree>
    <p:extLst>
      <p:ext uri="{BB962C8B-B14F-4D97-AF65-F5344CB8AC3E}">
        <p14:creationId xmlns:p14="http://schemas.microsoft.com/office/powerpoint/2010/main" val="300850760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3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171800365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720454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preserve="1" userDrawn="1">
  <p:cSld name="2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67907004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3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486378971"/>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2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chemeClr val="accent3"/>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dirty="0"/>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96447349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chemeClr val="accent3"/>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dirty="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60811092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1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chemeClr val="accent3"/>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46413811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chemeClr val="accent3"/>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601448741"/>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1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chemeClr val="accent3"/>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dirty="0"/>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846447390"/>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dirty="0"/>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321676800"/>
      </p:ext>
    </p:extLst>
  </p:cSld>
  <p:clrMapOvr>
    <a:masterClrMapping/>
  </p:clrMapOvr>
  <p:timing>
    <p:tnLst>
      <p:par>
        <p:cTn id="1" dur="indefinite" restart="never" nodeType="tmRoot"/>
      </p:par>
    </p:tnLst>
  </p:timing>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1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39423732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1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5" name="Rectangle 24"/>
          <p:cNvSpPr/>
          <p:nvPr userDrawn="1"/>
        </p:nvSpPr>
        <p:spPr>
          <a:xfrm>
            <a:off x="558799" y="1335024"/>
            <a:ext cx="2597137" cy="55646"/>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6" name="Rectangle 25"/>
          <p:cNvSpPr/>
          <p:nvPr userDrawn="1"/>
        </p:nvSpPr>
        <p:spPr>
          <a:xfrm>
            <a:off x="3273424" y="1335024"/>
            <a:ext cx="2600327" cy="5571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41595"/>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600" y="1039457"/>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0148431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931509665"/>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accent3"/>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chemeClr val="accent3"/>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4" name="Rectangle 33"/>
          <p:cNvSpPr/>
          <p:nvPr userDrawn="1"/>
        </p:nvSpPr>
        <p:spPr>
          <a:xfrm>
            <a:off x="5989639" y="2880360"/>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accent3"/>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18222881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chemeClr val="accent3"/>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9BBB59"/>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9BBB59"/>
              </a:solidFill>
            </a:endParaRPr>
          </a:p>
        </p:txBody>
      </p:sp>
    </p:spTree>
    <p:extLst>
      <p:ext uri="{BB962C8B-B14F-4D97-AF65-F5344CB8AC3E}">
        <p14:creationId xmlns:p14="http://schemas.microsoft.com/office/powerpoint/2010/main" val="3259163005"/>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preserve="1" userDrawn="1">
  <p:cSld name="1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dirty="0"/>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dirty="0">
              <a:solidFill>
                <a:srgbClr val="7F7F7F"/>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681247888"/>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09/05/2013</a:t>
            </a:fld>
            <a:endParaRPr lang="en-CA" dirty="0">
              <a:solidFill>
                <a:srgbClr val="000000">
                  <a:tint val="75000"/>
                </a:srgbClr>
              </a:solidFill>
            </a:endParaRPr>
          </a:p>
        </p:txBody>
      </p:sp>
    </p:spTree>
    <p:extLst>
      <p:ext uri="{BB962C8B-B14F-4D97-AF65-F5344CB8AC3E}">
        <p14:creationId xmlns:p14="http://schemas.microsoft.com/office/powerpoint/2010/main" val="47139056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solidFill>
          <a:srgbClr val="B5CC2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8318756"/>
      </p:ext>
    </p:extLst>
  </p:cSld>
  <p:clrMapOvr>
    <a:masterClrMapping/>
  </p:clrMapOvr>
  <p:timing>
    <p:tnLst>
      <p:par>
        <p:cTn id="1" dur="indefinite" restart="never" nodeType="tmRoot"/>
      </p:par>
    </p:tnLst>
  </p:timing>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284660851"/>
      </p:ext>
    </p:extLst>
  </p:cSld>
  <p:clrMapOvr>
    <a:masterClrMapping/>
  </p:clrMapOvr>
  <p:timing>
    <p:tnLst>
      <p:par>
        <p:cTn id="1" dur="indefinite" restart="never" nodeType="tmRoot"/>
      </p:par>
    </p:tnLst>
  </p:timing>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preserve="1" userDrawn="1">
  <p:cSld name="3_Back 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137711551"/>
      </p:ext>
    </p:extLst>
  </p:cSld>
  <p:clrMapOvr>
    <a:masterClrMapping/>
  </p:clrMapOvr>
  <p:timing>
    <p:tnLst>
      <p:par>
        <p:cTn id="1" dur="indefinite" restart="never" nodeType="tmRoot"/>
      </p:par>
    </p:tnLst>
  </p:timing>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preserve="1" userDrawn="1">
  <p:cSld name="4_Transition Page">
    <p:bg>
      <p:bgPr>
        <a:solidFill>
          <a:srgbClr val="B5CC2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72982885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21874362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75731675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5407119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preserve="1" userDrawn="1">
  <p:cSld name="12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16094106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preserve="1" userDrawn="1">
  <p:cSld name="1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89413201"/>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preserve="1" userDrawn="1">
  <p:cSld name="1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5745950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preserve="1" userDrawn="1">
  <p:cSld name="1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317250574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preserve="1" userDrawn="1">
  <p:cSld name="1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dirty="0">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Tree>
    <p:extLst>
      <p:ext uri="{BB962C8B-B14F-4D97-AF65-F5344CB8AC3E}">
        <p14:creationId xmlns:p14="http://schemas.microsoft.com/office/powerpoint/2010/main" val="2035965251"/>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Transition page  Bleu">
    <p:bg>
      <p:bgPr>
        <a:blipFill dpi="0" rotWithShape="0">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6" y="6483350"/>
            <a:ext cx="2560639"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09/05/2013</a:t>
            </a:fld>
            <a:endParaRPr lang="en-CA" dirty="0">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1"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dirty="0">
              <a:solidFill>
                <a:prstClr val="black">
                  <a:tint val="75000"/>
                </a:prstClr>
              </a:solidFill>
            </a:endParaRPr>
          </a:p>
        </p:txBody>
      </p:sp>
      <p:sp>
        <p:nvSpPr>
          <p:cNvPr id="4" name="Espace réservé du pied de page 3"/>
          <p:cNvSpPr>
            <a:spLocks noGrp="1"/>
          </p:cNvSpPr>
          <p:nvPr>
            <p:ph type="ftr" sz="quarter" idx="12"/>
          </p:nvPr>
        </p:nvSpPr>
        <p:spPr>
          <a:xfrm>
            <a:off x="558801" y="6483350"/>
            <a:ext cx="2560639" cy="238125"/>
          </a:xfrm>
          <a:prstGeom prst="rect">
            <a:avLst/>
          </a:prstGeom>
        </p:spPr>
        <p:txBody>
          <a:bodyPr/>
          <a:lstStyle>
            <a:lvl1pPr>
              <a:defRPr/>
            </a:lvl1pPr>
          </a:lstStyle>
          <a:p>
            <a:pPr>
              <a:defRPr/>
            </a:pPr>
            <a:r>
              <a:rPr lang="en-CA" dirty="0">
                <a:solidFill>
                  <a:prstClr val="black">
                    <a:tint val="75000"/>
                  </a:prstClr>
                </a:solidFill>
              </a:rPr>
              <a:t>CROP</a:t>
            </a:r>
          </a:p>
        </p:txBody>
      </p:sp>
      <p:sp>
        <p:nvSpPr>
          <p:cNvPr id="5" name="Rectangle 4"/>
          <p:cNvSpPr/>
          <p:nvPr userDrawn="1"/>
        </p:nvSpPr>
        <p:spPr>
          <a:xfrm>
            <a:off x="585639" y="1643033"/>
            <a:ext cx="5311775"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dirty="0">
              <a:solidFill>
                <a:sysClr val="window" lastClr="FFFFFF"/>
              </a:solidFill>
            </a:endParaRPr>
          </a:p>
        </p:txBody>
      </p:sp>
      <p:sp>
        <p:nvSpPr>
          <p:cNvPr id="11" name="Espace réservé du contenu 2"/>
          <p:cNvSpPr>
            <a:spLocks noGrp="1"/>
          </p:cNvSpPr>
          <p:nvPr>
            <p:ph idx="1" hasCustomPrompt="1"/>
          </p:nvPr>
        </p:nvSpPr>
        <p:spPr>
          <a:xfrm>
            <a:off x="558802"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2" y="4522535"/>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2876712648"/>
      </p:ext>
    </p:extLst>
  </p:cSld>
  <p:clrMapOvr>
    <a:masterClrMapping/>
  </p:clrMapOvr>
  <p:timing>
    <p:tnLst>
      <p:par>
        <p:cTn id="1" dur="indefinite" restart="never" nodeType="tmRoot"/>
      </p:par>
    </p:tnLst>
  </p:timing>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preserve="1" userDrawn="1">
  <p:cSld name="5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54184002"/>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preserve="1" userDrawn="1">
  <p:cSld name="3_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pitchFamily="34"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1"/>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smtClean="0"/>
              <a:t>Click to edit Master text styles</a:t>
            </a:r>
          </a:p>
          <a:p>
            <a:pPr lvl="1"/>
            <a:r>
              <a:rPr lang="en-US" smtClean="0"/>
              <a:t>Second level</a:t>
            </a:r>
          </a:p>
          <a:p>
            <a:pPr lvl="2"/>
            <a:r>
              <a:rPr lang="en-US"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1247474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preserve="1" userDrawn="1">
  <p:cSld name="4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pitchFamily="34"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1"/>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smtClean="0"/>
              <a:t>Click to edit Master text styles</a:t>
            </a:r>
          </a:p>
          <a:p>
            <a:pPr lvl="1"/>
            <a:r>
              <a:rPr lang="en-US" smtClean="0"/>
              <a:t>Second level</a:t>
            </a:r>
          </a:p>
          <a:p>
            <a:pPr lvl="2"/>
            <a:r>
              <a:rPr lang="en-US"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smtClean="0"/>
              <a:t>Click to edit Master text styles</a:t>
            </a:r>
          </a:p>
          <a:p>
            <a:pPr lvl="1"/>
            <a:r>
              <a:rPr lang="en-US" smtClean="0"/>
              <a:t>Second level</a:t>
            </a:r>
          </a:p>
        </p:txBody>
      </p:sp>
    </p:spTree>
    <p:extLst>
      <p:ext uri="{BB962C8B-B14F-4D97-AF65-F5344CB8AC3E}">
        <p14:creationId xmlns:p14="http://schemas.microsoft.com/office/powerpoint/2010/main" val="316795254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preserve="1" userDrawn="1">
  <p:cSld name="6_Transition Page">
    <p:bg>
      <p:bgPr>
        <a:solidFill>
          <a:schemeClr val="tx2"/>
        </a:solidFill>
        <a:effectLst/>
      </p:bgPr>
    </p:bg>
    <p:spTree>
      <p:nvGrpSpPr>
        <p:cNvPr id="1" name=""/>
        <p:cNvGrpSpPr/>
        <p:nvPr/>
      </p:nvGrpSpPr>
      <p:grpSpPr>
        <a:xfrm>
          <a:off x="0" y="0"/>
          <a:ext cx="0" cy="0"/>
          <a:chOff x="0" y="0"/>
          <a:chExt cx="0" cy="0"/>
        </a:xfrm>
      </p:grpSpPr>
      <p:sp>
        <p:nvSpPr>
          <p:cNvPr id="4" name="Forme en L 3"/>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pitchFamily="34" charset="0"/>
            </a:endParaRPr>
          </a:p>
        </p:txBody>
      </p:sp>
      <p:sp>
        <p:nvSpPr>
          <p:cNvPr id="5"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2"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smtClean="0"/>
              <a:t>Click to edit Master text styles</a:t>
            </a:r>
          </a:p>
        </p:txBody>
      </p:sp>
      <p:sp>
        <p:nvSpPr>
          <p:cNvPr id="21" name="Espace réservé du texte 20"/>
          <p:cNvSpPr>
            <a:spLocks noGrp="1"/>
          </p:cNvSpPr>
          <p:nvPr>
            <p:ph type="body" sz="quarter" idx="10"/>
          </p:nvPr>
        </p:nvSpPr>
        <p:spPr>
          <a:xfrm>
            <a:off x="558802" y="4522535"/>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smtClean="0"/>
              <a:t>Click to edit Master text styles</a:t>
            </a:r>
          </a:p>
        </p:txBody>
      </p:sp>
    </p:spTree>
    <p:extLst>
      <p:ext uri="{BB962C8B-B14F-4D97-AF65-F5344CB8AC3E}">
        <p14:creationId xmlns:p14="http://schemas.microsoft.com/office/powerpoint/2010/main" val="27463379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a:prstGeom prst="rect">
            <a:avLst/>
          </a:prstGeom>
        </p:spPr>
        <p:txBody>
          <a:bodyPr/>
          <a:lstStyle/>
          <a:p>
            <a:r>
              <a:rPr lang="fr-FR" smtClean="0"/>
              <a:t>Modifiez le style du titre</a:t>
            </a:r>
            <a:endParaRPr lang="en-CA"/>
          </a:p>
        </p:txBody>
      </p:sp>
      <p:sp>
        <p:nvSpPr>
          <p:cNvPr id="3" name="Espace réservé de la date 2"/>
          <p:cNvSpPr>
            <a:spLocks noGrp="1"/>
          </p:cNvSpPr>
          <p:nvPr>
            <p:ph type="dt" sz="half" idx="10"/>
          </p:nvPr>
        </p:nvSpPr>
        <p:spPr/>
        <p:txBody>
          <a:bodyPr/>
          <a:lstStyle/>
          <a:p>
            <a:fld id="{DAADA334-975F-451B-81B0-83F9CD50F9DB}" type="datetimeFigureOut">
              <a:rPr lang="en-CA" smtClean="0">
                <a:solidFill>
                  <a:prstClr val="black">
                    <a:tint val="75000"/>
                  </a:prstClr>
                </a:solidFill>
              </a:rPr>
              <a:pPr/>
              <a:t>09/05/2013</a:t>
            </a:fld>
            <a:endParaRPr lang="en-CA">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en-CA">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ECD192E0-0FDC-468A-979E-101633F30047}" type="slidenum">
              <a:rPr lang="en-CA" smtClean="0">
                <a:solidFill>
                  <a:prstClr val="black">
                    <a:tint val="75000"/>
                  </a:prstClr>
                </a:solidFill>
              </a:rPr>
              <a:pPr/>
              <a:t>‹N°›</a:t>
            </a:fld>
            <a:endParaRPr lang="en-CA">
              <a:solidFill>
                <a:prstClr val="black">
                  <a:tint val="75000"/>
                </a:prstClr>
              </a:solidFill>
            </a:endParaRPr>
          </a:p>
        </p:txBody>
      </p:sp>
    </p:spTree>
    <p:extLst>
      <p:ext uri="{BB962C8B-B14F-4D97-AF65-F5344CB8AC3E}">
        <p14:creationId xmlns:p14="http://schemas.microsoft.com/office/powerpoint/2010/main" val="422319231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2280050"/>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3_Titre et texte">
    <p:spTree>
      <p:nvGrpSpPr>
        <p:cNvPr id="1" name=""/>
        <p:cNvGrpSpPr/>
        <p:nvPr/>
      </p:nvGrpSpPr>
      <p:grpSpPr>
        <a:xfrm>
          <a:off x="0" y="0"/>
          <a:ext cx="0" cy="0"/>
          <a:chOff x="0" y="0"/>
          <a:chExt cx="0" cy="0"/>
        </a:xfrm>
      </p:grpSpPr>
      <p:sp>
        <p:nvSpPr>
          <p:cNvPr id="4"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e la date 3"/>
          <p:cNvSpPr>
            <a:spLocks noGrp="1"/>
          </p:cNvSpPr>
          <p:nvPr>
            <p:ph type="dt" sz="half" idx="14"/>
          </p:nvPr>
        </p:nvSpPr>
        <p:spPr>
          <a:xfrm>
            <a:off x="3273425" y="6483350"/>
            <a:ext cx="2560638" cy="236538"/>
          </a:xfrm>
        </p:spPr>
        <p:txBody>
          <a:bodyPr/>
          <a:lstStyle>
            <a:lvl1pPr>
              <a:defRPr/>
            </a:lvl1pPr>
          </a:lstStyle>
          <a:p>
            <a:pPr>
              <a:defRPr/>
            </a:pPr>
            <a:fld id="{C6296CA6-4547-4B35-AD5C-7B4366F506BF}" type="datetime1">
              <a:rPr lang="fr-FR">
                <a:solidFill>
                  <a:srgbClr val="000000">
                    <a:tint val="75000"/>
                  </a:srgbClr>
                </a:solidFill>
              </a:rPr>
              <a:pPr>
                <a:defRPr/>
              </a:pPr>
              <a:t>09/05/2013</a:t>
            </a:fld>
            <a:endParaRPr lang="en-CA">
              <a:solidFill>
                <a:srgbClr val="000000">
                  <a:tint val="75000"/>
                </a:srgbClr>
              </a:solidFill>
            </a:endParaRPr>
          </a:p>
        </p:txBody>
      </p:sp>
      <p:sp>
        <p:nvSpPr>
          <p:cNvPr id="6" name="Espace réservé du pied de page 4"/>
          <p:cNvSpPr>
            <a:spLocks noGrp="1"/>
          </p:cNvSpPr>
          <p:nvPr>
            <p:ph type="ftr" sz="quarter" idx="15"/>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dirty="0" smtClean="0"/>
            </a:lvl1pPr>
          </a:lstStyle>
          <a:p>
            <a:pPr>
              <a:defRPr/>
            </a:pPr>
            <a:endParaRPr lang="en-CA">
              <a:solidFill>
                <a:srgbClr val="000000">
                  <a:tint val="75000"/>
                </a:srgbClr>
              </a:solidFill>
            </a:endParaRPr>
          </a:p>
          <a:p>
            <a:pPr>
              <a:defRPr/>
            </a:pPr>
            <a:r>
              <a:rPr lang="en-CA">
                <a:solidFill>
                  <a:srgbClr val="000000">
                    <a:tint val="75000"/>
                  </a:srgbClr>
                </a:solidFill>
              </a:rPr>
              <a:t>CROP – INQ Consumer Insight Protocol</a:t>
            </a:r>
          </a:p>
          <a:p>
            <a:pPr>
              <a:defRPr/>
            </a:pPr>
            <a:endParaRPr lang="en-CA">
              <a:solidFill>
                <a:srgbClr val="000000">
                  <a:tint val="75000"/>
                </a:srgbClr>
              </a:solidFill>
            </a:endParaRPr>
          </a:p>
        </p:txBody>
      </p:sp>
      <p:sp>
        <p:nvSpPr>
          <p:cNvPr id="7" name="Espace réservé du numéro de diapositive 5"/>
          <p:cNvSpPr>
            <a:spLocks noGrp="1"/>
          </p:cNvSpPr>
          <p:nvPr>
            <p:ph type="sldNum" sz="quarter" idx="16"/>
          </p:nvPr>
        </p:nvSpPr>
        <p:spPr/>
        <p:txBody>
          <a:bodyPr/>
          <a:lstStyle>
            <a:lvl1pPr>
              <a:defRPr/>
            </a:lvl1pPr>
          </a:lstStyle>
          <a:p>
            <a:pPr>
              <a:defRPr/>
            </a:pPr>
            <a:fld id="{2CC63BAE-5E17-4C22-9756-8BC7E4BCDC9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97954526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3_Titre texte et photo">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1"/>
            <a:ext cx="4162056" cy="1008062"/>
          </a:xfr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8" y="1371982"/>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8"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1527AECE-A4F8-448E-81AD-680C6ACBE478}" type="datetime1">
              <a:rPr lang="fr-FR">
                <a:solidFill>
                  <a:srgbClr val="000000">
                    <a:tint val="75000"/>
                  </a:srgbClr>
                </a:solidFill>
              </a:rPr>
              <a:pPr>
                <a:defRPr/>
              </a:pPr>
              <a:t>09/05/2013</a:t>
            </a:fld>
            <a:endParaRPr lang="en-CA">
              <a:solidFill>
                <a:srgbClr val="000000">
                  <a:tint val="75000"/>
                </a:srgbClr>
              </a:solidFill>
            </a:endParaRPr>
          </a:p>
        </p:txBody>
      </p:sp>
      <p:sp>
        <p:nvSpPr>
          <p:cNvPr id="11" name="Espace réservé du pied de page 4"/>
          <p:cNvSpPr>
            <a:spLocks noGrp="1"/>
          </p:cNvSpPr>
          <p:nvPr>
            <p:ph type="ftr" sz="quarter" idx="17"/>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dirty="0" smtClean="0"/>
            </a:lvl1pPr>
          </a:lstStyle>
          <a:p>
            <a:pPr>
              <a:defRPr/>
            </a:pPr>
            <a:r>
              <a:rPr lang="en-CA">
                <a:solidFill>
                  <a:srgbClr val="000000">
                    <a:tint val="75000"/>
                  </a:srgbClr>
                </a:solidFill>
              </a:rPr>
              <a:t>CROP – INQ Consumer Insight Protocol</a:t>
            </a:r>
          </a:p>
        </p:txBody>
      </p:sp>
      <p:sp>
        <p:nvSpPr>
          <p:cNvPr id="12" name="Espace réservé du numéro de diapositive 5"/>
          <p:cNvSpPr>
            <a:spLocks noGrp="1"/>
          </p:cNvSpPr>
          <p:nvPr>
            <p:ph type="sldNum" sz="quarter" idx="18"/>
          </p:nvPr>
        </p:nvSpPr>
        <p:spPr/>
        <p:txBody>
          <a:bodyPr/>
          <a:lstStyle>
            <a:lvl1pPr>
              <a:defRPr/>
            </a:lvl1pPr>
          </a:lstStyle>
          <a:p>
            <a:pPr>
              <a:defRPr/>
            </a:pPr>
            <a:fld id="{BEB4CA82-FBA1-4FC6-97BE-6E88EF1BA4E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8183515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preserve="1" userDrawn="1">
  <p:cSld name="17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2" y="1517271"/>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1" y="5585037"/>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783FA974-29BF-4BFA-929E-18A52C4DC66F}"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marL="0" marR="0" indent="0" algn="l" defTabSz="914400" rtl="0" eaLnBrk="1" fontAlgn="auto" latinLnBrk="0" hangingPunct="1">
              <a:lnSpc>
                <a:spcPct val="100000"/>
              </a:lnSpc>
              <a:spcBef>
                <a:spcPts val="0"/>
              </a:spcBef>
              <a:spcAft>
                <a:spcPts val="0"/>
              </a:spcAft>
              <a:buClrTx/>
              <a:buSzTx/>
              <a:buFontTx/>
              <a:buNone/>
              <a:tabLst/>
              <a:defRPr dirty="0" smtClean="0"/>
            </a:lvl1pPr>
          </a:lstStyle>
          <a:p>
            <a:pPr>
              <a:defRPr/>
            </a:pPr>
            <a:r>
              <a:rPr lang="en-CA">
                <a:solidFill>
                  <a:srgbClr val="000000">
                    <a:tint val="75000"/>
                  </a:srgbClr>
                </a:solidFill>
              </a:rPr>
              <a:t>CROP – INQ Consumer Insight Protocol</a:t>
            </a:r>
          </a:p>
        </p:txBody>
      </p:sp>
      <p:sp>
        <p:nvSpPr>
          <p:cNvPr id="12" name="Espace réservé du numéro de diapositive 5"/>
          <p:cNvSpPr>
            <a:spLocks noGrp="1"/>
          </p:cNvSpPr>
          <p:nvPr>
            <p:ph type="sldNum" sz="quarter" idx="20"/>
          </p:nvPr>
        </p:nvSpPr>
        <p:spPr/>
        <p:txBody>
          <a:bodyPr/>
          <a:lstStyle>
            <a:lvl1pPr>
              <a:defRPr/>
            </a:lvl1pPr>
          </a:lstStyle>
          <a:p>
            <a:pPr>
              <a:defRPr/>
            </a:pPr>
            <a:fld id="{F60D4DDE-ADE8-46FF-A0B4-170DDCE974F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8632896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preserve="1" userDrawn="1">
  <p:cSld name="18_Titre et contenu ">
    <p:spTree>
      <p:nvGrpSpPr>
        <p:cNvPr id="1" name=""/>
        <p:cNvGrpSpPr/>
        <p:nvPr/>
      </p:nvGrpSpPr>
      <p:grpSpPr>
        <a:xfrm>
          <a:off x="0" y="0"/>
          <a:ext cx="0" cy="0"/>
          <a:chOff x="0" y="0"/>
          <a:chExt cx="0" cy="0"/>
        </a:xfrm>
      </p:grpSpPr>
      <p:sp>
        <p:nvSpPr>
          <p:cNvPr id="5" name="Rectangle 4"/>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1" y="1517271"/>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1" y="5585037"/>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268E5D6E-A1FD-40E4-9982-BD86F6544B92}"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67722025-EFA7-4544-923A-D2C6FE15D913}"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4591365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preserve="1" userDrawn="1">
  <p:cSld name="19_Titre et contenu ">
    <p:spTree>
      <p:nvGrpSpPr>
        <p:cNvPr id="1" name=""/>
        <p:cNvGrpSpPr/>
        <p:nvPr/>
      </p:nvGrpSpPr>
      <p:grpSpPr>
        <a:xfrm>
          <a:off x="0" y="0"/>
          <a:ext cx="0" cy="0"/>
          <a:chOff x="0" y="0"/>
          <a:chExt cx="0" cy="0"/>
        </a:xfrm>
      </p:grpSpPr>
      <p:sp>
        <p:nvSpPr>
          <p:cNvPr id="4" name="Rectangle 3"/>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1" y="1517270"/>
            <a:ext cx="8027988" cy="4935473"/>
          </a:xfrm>
        </p:spPr>
        <p:txBody>
          <a:bodyPr/>
          <a:lstStyle/>
          <a:p>
            <a:pPr lvl="0"/>
            <a:r>
              <a:rPr lang="fr-FR" dirty="0" smtClean="0"/>
              <a:t>Cliquez pour modifier</a:t>
            </a:r>
            <a:endParaRPr lang="en-CA" dirty="0"/>
          </a:p>
        </p:txBody>
      </p:sp>
      <p:sp>
        <p:nvSpPr>
          <p:cNvPr id="8" name="Espace réservé de la date 3"/>
          <p:cNvSpPr>
            <a:spLocks noGrp="1"/>
          </p:cNvSpPr>
          <p:nvPr>
            <p:ph type="dt" sz="half" idx="15"/>
          </p:nvPr>
        </p:nvSpPr>
        <p:spPr>
          <a:xfrm>
            <a:off x="3273425" y="6483350"/>
            <a:ext cx="2560638" cy="236538"/>
          </a:xfrm>
        </p:spPr>
        <p:txBody>
          <a:bodyPr/>
          <a:lstStyle>
            <a:lvl1pPr>
              <a:defRPr/>
            </a:lvl1pPr>
          </a:lstStyle>
          <a:p>
            <a:pPr>
              <a:defRPr/>
            </a:pPr>
            <a:fld id="{9591E96E-07D4-4281-8A1B-A1F5FF853C35}"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17"/>
          </p:nvPr>
        </p:nvSpPr>
        <p:spPr/>
        <p:txBody>
          <a:bodyPr/>
          <a:lstStyle>
            <a:lvl1pPr>
              <a:defRPr/>
            </a:lvl1pPr>
          </a:lstStyle>
          <a:p>
            <a:pPr>
              <a:defRPr/>
            </a:pPr>
            <a:fld id="{31D85F49-236D-4BA1-9193-9794DEC91AE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93904442"/>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preserve="1" userDrawn="1">
  <p:cSld name="2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1" y="1517271"/>
            <a:ext cx="5311775" cy="4938394"/>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56F4439C-2328-49BE-A3FD-F4AF123EA40E}"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55A097FA-09BA-48C3-99C6-88035157779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84856789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21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Titre 1"/>
          <p:cNvSpPr txBox="1">
            <a:spLocks/>
          </p:cNvSpPr>
          <p:nvPr userDrawn="1"/>
        </p:nvSpPr>
        <p:spPr>
          <a:xfrm>
            <a:off x="6481763" y="52388"/>
            <a:ext cx="2532062" cy="701675"/>
          </a:xfrm>
          <a:prstGeom prst="rect">
            <a:avLst/>
          </a:prstGeom>
        </p:spPr>
        <p:txBody>
          <a:bodyPr lIns="0" tIns="0" rIns="0" bIns="0" anchor="ctr">
            <a:normAutofit/>
          </a:bodyPr>
          <a:lstStyle>
            <a:lvl1pPr algn="l" defTabSz="914400" rtl="0" eaLnBrk="1" latinLnBrk="0" hangingPunct="1">
              <a:spcBef>
                <a:spcPct val="0"/>
              </a:spcBef>
              <a:buNone/>
              <a:defRPr sz="1800" b="1" kern="1200">
                <a:solidFill>
                  <a:srgbClr val="92D050"/>
                </a:solidFill>
                <a:latin typeface="Arial" pitchFamily="34" charset="0"/>
                <a:ea typeface="+mj-ea"/>
                <a:cs typeface="Arial" pitchFamily="34" charset="0"/>
              </a:defRPr>
            </a:lvl1pPr>
          </a:lstStyle>
          <a:p>
            <a:pPr algn="r">
              <a:defRPr/>
            </a:pPr>
            <a:r>
              <a:rPr lang="fr-FR" sz="1200" dirty="0" err="1" smtClean="0">
                <a:solidFill>
                  <a:srgbClr val="000000">
                    <a:lumMod val="65000"/>
                    <a:lumOff val="35000"/>
                  </a:srgbClr>
                </a:solidFill>
              </a:rPr>
              <a:t>Draft</a:t>
            </a:r>
            <a:r>
              <a:rPr lang="fr-FR" sz="1200" dirty="0" smtClean="0">
                <a:solidFill>
                  <a:srgbClr val="000000">
                    <a:lumMod val="65000"/>
                    <a:lumOff val="35000"/>
                  </a:srgbClr>
                </a:solidFill>
              </a:rPr>
              <a:t> report</a:t>
            </a:r>
          </a:p>
          <a:p>
            <a:pPr algn="r">
              <a:defRPr/>
            </a:pPr>
            <a:r>
              <a:rPr lang="fr-FR" sz="900" dirty="0" err="1" smtClean="0">
                <a:solidFill>
                  <a:srgbClr val="000000">
                    <a:lumMod val="65000"/>
                    <a:lumOff val="35000"/>
                  </a:srgbClr>
                </a:solidFill>
              </a:rPr>
              <a:t>Subject</a:t>
            </a:r>
            <a:r>
              <a:rPr lang="fr-FR" sz="900" dirty="0" smtClean="0">
                <a:solidFill>
                  <a:srgbClr val="000000">
                    <a:lumMod val="65000"/>
                    <a:lumOff val="35000"/>
                  </a:srgbClr>
                </a:solidFill>
              </a:rPr>
              <a:t> to </a:t>
            </a:r>
            <a:r>
              <a:rPr lang="fr-FR" sz="900" dirty="0" err="1" smtClean="0">
                <a:solidFill>
                  <a:srgbClr val="000000">
                    <a:lumMod val="65000"/>
                    <a:lumOff val="35000"/>
                  </a:srgbClr>
                </a:solidFill>
              </a:rPr>
              <a:t>legal</a:t>
            </a:r>
            <a:r>
              <a:rPr lang="fr-FR" sz="900" dirty="0" smtClean="0">
                <a:solidFill>
                  <a:srgbClr val="000000">
                    <a:lumMod val="65000"/>
                    <a:lumOff val="35000"/>
                  </a:srgbClr>
                </a:solidFill>
              </a:rPr>
              <a:t> </a:t>
            </a:r>
            <a:r>
              <a:rPr lang="fr-FR" sz="900" dirty="0" err="1" smtClean="0">
                <a:solidFill>
                  <a:srgbClr val="000000">
                    <a:lumMod val="65000"/>
                    <a:lumOff val="35000"/>
                  </a:srgbClr>
                </a:solidFill>
              </a:rPr>
              <a:t>approval</a:t>
            </a:r>
            <a:endParaRPr lang="en-CA" sz="900" dirty="0">
              <a:solidFill>
                <a:srgbClr val="000000">
                  <a:lumMod val="65000"/>
                  <a:lumOff val="35000"/>
                </a:srgbClr>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1" y="1517270"/>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3857BB46-05BD-4507-9F97-EBA09A2FB719}"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B5A352DF-BDD9-4AE5-90C3-738D7154B99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37808415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preserve="1" userDrawn="1">
  <p:cSld name="22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5"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97EB1E4D-CCD4-4B2B-9769-7C7186C723B7}"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10" name="Espace réservé du numéro de diapositive 5"/>
          <p:cNvSpPr>
            <a:spLocks noGrp="1"/>
          </p:cNvSpPr>
          <p:nvPr>
            <p:ph type="sldNum" sz="quarter" idx="18"/>
          </p:nvPr>
        </p:nvSpPr>
        <p:spPr/>
        <p:txBody>
          <a:bodyPr/>
          <a:lstStyle>
            <a:lvl1pPr>
              <a:defRPr/>
            </a:lvl1pPr>
          </a:lstStyle>
          <a:p>
            <a:pPr>
              <a:defRPr/>
            </a:pPr>
            <a:fld id="{0CE3E38B-2F42-433B-850E-C769BEF1B81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5256662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3291482" y="373063"/>
            <a:ext cx="5311775" cy="1008062"/>
          </a:xfrm>
        </p:spPr>
        <p:txBody>
          <a:bodyPr/>
          <a:lstStyle>
            <a:lvl1pPr>
              <a:defRPr/>
            </a:lvl1pPr>
          </a:lstStyle>
          <a:p>
            <a:r>
              <a:rPr lang="en-US" smtClean="0"/>
              <a:t>Click to edit Master title style</a:t>
            </a:r>
            <a:endParaRPr lang="en-CA" dirty="0"/>
          </a:p>
        </p:txBody>
      </p:sp>
      <p:sp>
        <p:nvSpPr>
          <p:cNvPr id="9" name="Espace réservé du contenu 8"/>
          <p:cNvSpPr>
            <a:spLocks noGrp="1"/>
          </p:cNvSpPr>
          <p:nvPr>
            <p:ph sz="quarter" idx="14"/>
          </p:nvPr>
        </p:nvSpPr>
        <p:spPr>
          <a:xfrm>
            <a:off x="3291482" y="1517271"/>
            <a:ext cx="5311775" cy="4718938"/>
          </a:xfrm>
        </p:spPr>
        <p:txBody>
          <a:bodyPr/>
          <a:lstStyle/>
          <a:p>
            <a:pPr lvl="0"/>
            <a:r>
              <a:rPr lang="fr-FR" dirty="0" smtClean="0"/>
              <a:t>Cliquez pour modifier</a:t>
            </a:r>
            <a:endParaRPr lang="en-CA" dirty="0"/>
          </a:p>
        </p:txBody>
      </p:sp>
      <p:sp>
        <p:nvSpPr>
          <p:cNvPr id="5" name="Espace réservé de la date 3"/>
          <p:cNvSpPr>
            <a:spLocks noGrp="1"/>
          </p:cNvSpPr>
          <p:nvPr>
            <p:ph type="dt" sz="half" idx="15"/>
          </p:nvPr>
        </p:nvSpPr>
        <p:spPr>
          <a:xfrm>
            <a:off x="3273425" y="6483350"/>
            <a:ext cx="2560638" cy="236538"/>
          </a:xfrm>
        </p:spPr>
        <p:txBody>
          <a:bodyPr/>
          <a:lstStyle>
            <a:lvl1pPr>
              <a:defRPr/>
            </a:lvl1pPr>
          </a:lstStyle>
          <a:p>
            <a:pPr>
              <a:defRPr/>
            </a:pPr>
            <a:fld id="{6CFE0349-1D74-4458-84A0-E37732C0AC9A}" type="datetime1">
              <a:rPr lang="fr-FR">
                <a:solidFill>
                  <a:srgbClr val="000000">
                    <a:tint val="75000"/>
                  </a:srgbClr>
                </a:solidFill>
              </a:rPr>
              <a:pPr>
                <a:defRPr/>
              </a:pPr>
              <a:t>09/05/2013</a:t>
            </a:fld>
            <a:endParaRPr lang="en-CA">
              <a:solidFill>
                <a:srgbClr val="000000">
                  <a:tint val="75000"/>
                </a:srgbClr>
              </a:solidFill>
            </a:endParaRPr>
          </a:p>
        </p:txBody>
      </p:sp>
      <p:sp>
        <p:nvSpPr>
          <p:cNvPr id="6"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5"/>
          <p:cNvSpPr>
            <a:spLocks noGrp="1"/>
          </p:cNvSpPr>
          <p:nvPr>
            <p:ph type="sldNum" sz="quarter" idx="17"/>
          </p:nvPr>
        </p:nvSpPr>
        <p:spPr/>
        <p:txBody>
          <a:bodyPr/>
          <a:lstStyle>
            <a:lvl1pPr>
              <a:defRPr/>
            </a:lvl1pPr>
          </a:lstStyle>
          <a:p>
            <a:pPr>
              <a:defRPr/>
            </a:pPr>
            <a:fld id="{97C4C330-19F4-4C73-A881-A0AD84AEE6D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37289480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preserve="1" userDrawn="1">
  <p:cSld name="4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1"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800" y="2393950"/>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1" y="2393950"/>
            <a:ext cx="2597151"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1" y="373063"/>
            <a:ext cx="5311775"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AE4A53EA-4522-43D4-84A0-2E4467590595}"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859BC9C4-1358-438B-9431-B3E16B14F12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08702549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7212730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preserve="1" userDrawn="1">
  <p:cSld name="5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393950"/>
            <a:ext cx="2597151"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800" y="2393950"/>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1" y="2393950"/>
            <a:ext cx="2597151"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4EA5129C-E172-47C9-9F9D-1D33D8A2E842}"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EF920E13-148B-4918-BE24-F40461217BC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84390596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preserve="1" userDrawn="1">
  <p:cSld name="4_Texte 3 photos">
    <p:spTree>
      <p:nvGrpSpPr>
        <p:cNvPr id="1" name=""/>
        <p:cNvGrpSpPr/>
        <p:nvPr/>
      </p:nvGrpSpPr>
      <p:grpSpPr>
        <a:xfrm>
          <a:off x="0" y="0"/>
          <a:ext cx="0" cy="0"/>
          <a:chOff x="0" y="0"/>
          <a:chExt cx="0" cy="0"/>
        </a:xfrm>
      </p:grpSpPr>
      <p:sp>
        <p:nvSpPr>
          <p:cNvPr id="9" name="Rectangle 8"/>
          <p:cNvSpPr/>
          <p:nvPr userDrawn="1"/>
        </p:nvSpPr>
        <p:spPr>
          <a:xfrm>
            <a:off x="5989638"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0" name="Rectangle 9"/>
          <p:cNvSpPr/>
          <p:nvPr userDrawn="1"/>
        </p:nvSpPr>
        <p:spPr>
          <a:xfrm>
            <a:off x="558800"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3273425" y="4543425"/>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1"/>
            <a:ext cx="2597151"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800" y="2393951"/>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1" y="2393951"/>
            <a:ext cx="2597151"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800"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5"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7"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1" y="373063"/>
            <a:ext cx="5311775"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D1E67394-9E2E-4A96-8FDE-D1FCA34BFFD9}" type="datetime1">
              <a:rPr lang="fr-FR">
                <a:solidFill>
                  <a:srgbClr val="000000">
                    <a:tint val="75000"/>
                  </a:srgbClr>
                </a:solidFill>
              </a:rPr>
              <a:pPr>
                <a:defRPr/>
              </a:pPr>
              <a:t>09/05/2013</a:t>
            </a:fld>
            <a:endParaRPr lang="en-CA">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6993B384-9C2A-40F3-9910-030D5AC7CDDE}"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2974829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preserve="1" userDrawn="1">
  <p:cSld name="5_Texte 3 photos">
    <p:spTree>
      <p:nvGrpSpPr>
        <p:cNvPr id="1" name=""/>
        <p:cNvGrpSpPr/>
        <p:nvPr/>
      </p:nvGrpSpPr>
      <p:grpSpPr>
        <a:xfrm>
          <a:off x="0" y="0"/>
          <a:ext cx="0" cy="0"/>
          <a:chOff x="0" y="0"/>
          <a:chExt cx="0" cy="0"/>
        </a:xfrm>
      </p:grpSpPr>
      <p:sp>
        <p:nvSpPr>
          <p:cNvPr id="10" name="Rectangle 9"/>
          <p:cNvSpPr/>
          <p:nvPr userDrawn="1"/>
        </p:nvSpPr>
        <p:spPr>
          <a:xfrm>
            <a:off x="5989638"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Rectangle 13"/>
          <p:cNvSpPr/>
          <p:nvPr userDrawn="1"/>
        </p:nvSpPr>
        <p:spPr>
          <a:xfrm>
            <a:off x="3273425" y="3530600"/>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1465016"/>
            <a:ext cx="2597151"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800" y="1465016"/>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1" y="1465016"/>
            <a:ext cx="2597151"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800" y="3668138"/>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5" y="3668138"/>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7" y="3668138"/>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1" y="373063"/>
            <a:ext cx="5311775" cy="1008062"/>
          </a:xfrm>
          <a:prstGeom prst="rect">
            <a:avLst/>
          </a:prstGeom>
        </p:spPr>
        <p:txBody>
          <a:bodyPr rtlCol="0">
            <a:normAutofit/>
          </a:bodyPr>
          <a:lstStyle>
            <a:lvl1pPr>
              <a:defRPr baseline="0"/>
            </a:lvl1pPr>
          </a:lstStyle>
          <a:p>
            <a:r>
              <a:rPr lang="en-US" smtClean="0"/>
              <a:t>Click to edit Master title style</a:t>
            </a:r>
            <a:endParaRPr lang="en-CA" dirty="0"/>
          </a:p>
        </p:txBody>
      </p:sp>
      <p:sp>
        <p:nvSpPr>
          <p:cNvPr id="21" name="Espace réservé du texte 13"/>
          <p:cNvSpPr>
            <a:spLocks noGrp="1"/>
          </p:cNvSpPr>
          <p:nvPr>
            <p:ph type="body" sz="quarter" idx="21"/>
          </p:nvPr>
        </p:nvSpPr>
        <p:spPr>
          <a:xfrm>
            <a:off x="558801"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5255BED-1C6E-4C80-BE0F-ACD23B5DEE9E}" type="datetime1">
              <a:rPr lang="fr-FR">
                <a:solidFill>
                  <a:srgbClr val="000000">
                    <a:tint val="75000"/>
                  </a:srgbClr>
                </a:solidFill>
              </a:rPr>
              <a:pPr>
                <a:defRPr/>
              </a:pPr>
              <a:t>09/05/2013</a:t>
            </a:fld>
            <a:endParaRPr lang="en-CA">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69A9C6E4-4509-4718-B6DC-214A172A8FC3}"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29213054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4_Titre et contenu tableau">
    <p:spTree>
      <p:nvGrpSpPr>
        <p:cNvPr id="1" name=""/>
        <p:cNvGrpSpPr/>
        <p:nvPr/>
      </p:nvGrpSpPr>
      <p:grpSpPr>
        <a:xfrm>
          <a:off x="0" y="0"/>
          <a:ext cx="0" cy="0"/>
          <a:chOff x="0" y="0"/>
          <a:chExt cx="0" cy="0"/>
        </a:xfrm>
      </p:grpSpPr>
      <p:sp>
        <p:nvSpPr>
          <p:cNvPr id="6" name="Rectangle 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800" y="3409950"/>
            <a:ext cx="8027989" cy="2046289"/>
          </a:xfrm>
        </p:spPr>
        <p:txBody>
          <a:bodyPr rtlCol="0">
            <a:normAutofit/>
          </a:bodyPr>
          <a:lstStyle>
            <a:lvl1pPr>
              <a:defRPr sz="1200"/>
            </a:lvl1pPr>
          </a:lstStyle>
          <a:p>
            <a:pPr lvl="0"/>
            <a:endParaRPr lang="en-CA" noProof="0"/>
          </a:p>
        </p:txBody>
      </p:sp>
      <p:sp>
        <p:nvSpPr>
          <p:cNvPr id="14" name="Espace réservé du texte 13"/>
          <p:cNvSpPr>
            <a:spLocks noGrp="1"/>
          </p:cNvSpPr>
          <p:nvPr>
            <p:ph type="body" sz="quarter" idx="21"/>
          </p:nvPr>
        </p:nvSpPr>
        <p:spPr>
          <a:xfrm>
            <a:off x="558801"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1" y="1517207"/>
            <a:ext cx="5311775"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A10371D8-3C24-4294-949A-E7D8522DED18}"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D765BC8D-498C-450C-875F-23C0975F83D6}"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93348037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5_Titre et contenu tableau">
    <p:spTree>
      <p:nvGrpSpPr>
        <p:cNvPr id="1" name=""/>
        <p:cNvGrpSpPr/>
        <p:nvPr/>
      </p:nvGrpSpPr>
      <p:grpSpPr>
        <a:xfrm>
          <a:off x="0" y="0"/>
          <a:ext cx="0" cy="0"/>
          <a:chOff x="0" y="0"/>
          <a:chExt cx="0" cy="0"/>
        </a:xfrm>
      </p:grpSpPr>
      <p:sp>
        <p:nvSpPr>
          <p:cNvPr id="6" name="Rectangle 5"/>
          <p:cNvSpPr/>
          <p:nvPr userDrawn="1"/>
        </p:nvSpPr>
        <p:spPr>
          <a:xfrm>
            <a:off x="558800" y="4430713"/>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800" y="2587752"/>
            <a:ext cx="8027989" cy="1852487"/>
          </a:xfrm>
        </p:spPr>
        <p:txBody>
          <a:bodyPr rtlCol="0">
            <a:normAutofit/>
          </a:bodyPr>
          <a:lstStyle>
            <a:lvl1pPr>
              <a:defRPr sz="1200"/>
            </a:lvl1pPr>
          </a:lstStyle>
          <a:p>
            <a:pPr lvl="0"/>
            <a:endParaRPr lang="en-CA" noProof="0"/>
          </a:p>
        </p:txBody>
      </p:sp>
      <p:sp>
        <p:nvSpPr>
          <p:cNvPr id="12" name="Espace réservé du texte 7"/>
          <p:cNvSpPr>
            <a:spLocks noGrp="1"/>
          </p:cNvSpPr>
          <p:nvPr>
            <p:ph type="body" sz="quarter" idx="18"/>
          </p:nvPr>
        </p:nvSpPr>
        <p:spPr>
          <a:xfrm>
            <a:off x="558801" y="1518286"/>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1" y="4540569"/>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3340B6D0-18C1-4E10-891C-F17AE04C1538}"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42758B51-9A34-410F-9750-C40E18F391D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29280919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2_Titre contenu et légende">
    <p:spTree>
      <p:nvGrpSpPr>
        <p:cNvPr id="1" name=""/>
        <p:cNvGrpSpPr/>
        <p:nvPr/>
      </p:nvGrpSpPr>
      <p:grpSpPr>
        <a:xfrm>
          <a:off x="0" y="0"/>
          <a:ext cx="0" cy="0"/>
          <a:chOff x="0" y="0"/>
          <a:chExt cx="0" cy="0"/>
        </a:xfrm>
      </p:grpSpPr>
      <p:sp>
        <p:nvSpPr>
          <p:cNvPr id="5" name="Rectangle 4"/>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8" y="4540569"/>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0FD25E02-B317-467E-9287-6F947B3C37A0}"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 – INQ Consumer Insight Protocol</a:t>
            </a:r>
          </a:p>
        </p:txBody>
      </p:sp>
      <p:sp>
        <p:nvSpPr>
          <p:cNvPr id="9" name="Espace réservé du numéro de diapositive 5"/>
          <p:cNvSpPr>
            <a:spLocks noGrp="1"/>
          </p:cNvSpPr>
          <p:nvPr>
            <p:ph type="sldNum" sz="quarter" idx="18"/>
          </p:nvPr>
        </p:nvSpPr>
        <p:spPr/>
        <p:txBody>
          <a:bodyPr/>
          <a:lstStyle>
            <a:lvl1pPr>
              <a:defRPr/>
            </a:lvl1pPr>
          </a:lstStyle>
          <a:p>
            <a:pPr>
              <a:defRPr/>
            </a:pPr>
            <a:fld id="{56017BED-4E28-49C4-8D8A-7E4FBEB78DA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36219047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2" y="1517271"/>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8" y="4540569"/>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F9AACD3F-08E3-4E1D-8486-03D1D0BC5AC5}" type="datetime1">
              <a:rPr lang="fr-FR">
                <a:solidFill>
                  <a:srgbClr val="000000">
                    <a:tint val="75000"/>
                  </a:srgbClr>
                </a:solidFill>
              </a:rPr>
              <a:pPr>
                <a:defRPr/>
              </a:pPr>
              <a:t>09/05/2013</a:t>
            </a:fld>
            <a:endParaRPr lang="en-CA">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E59B217E-C86B-4BC0-AA80-11AA944FE267}"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51950307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2_Titre et contenu tableau 2">
    <p:spTree>
      <p:nvGrpSpPr>
        <p:cNvPr id="1" name=""/>
        <p:cNvGrpSpPr/>
        <p:nvPr/>
      </p:nvGrpSpPr>
      <p:grpSpPr>
        <a:xfrm>
          <a:off x="0" y="0"/>
          <a:ext cx="0" cy="0"/>
          <a:chOff x="0" y="0"/>
          <a:chExt cx="0" cy="0"/>
        </a:xfrm>
      </p:grpSpPr>
      <p:sp>
        <p:nvSpPr>
          <p:cNvPr id="7" name="Rectangle 6"/>
          <p:cNvSpPr/>
          <p:nvPr userDrawn="1"/>
        </p:nvSpPr>
        <p:spPr>
          <a:xfrm>
            <a:off x="3273425" y="58245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2" y="2386014"/>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2" y="3319273"/>
            <a:ext cx="8027988" cy="2377440"/>
          </a:xfrm>
        </p:spPr>
        <p:txBody>
          <a:bodyPr rtlCol="0">
            <a:normAutofit/>
          </a:bodyPr>
          <a:lstStyle>
            <a:lvl1pPr>
              <a:defRPr sz="1200"/>
            </a:lvl1pPr>
          </a:lstStyle>
          <a:p>
            <a:pPr lvl="0"/>
            <a:endParaRPr lang="en-CA" noProof="0"/>
          </a:p>
        </p:txBody>
      </p:sp>
      <p:sp>
        <p:nvSpPr>
          <p:cNvPr id="17" name="Espace réservé du texte 13"/>
          <p:cNvSpPr>
            <a:spLocks noGrp="1"/>
          </p:cNvSpPr>
          <p:nvPr>
            <p:ph type="body" sz="quarter" idx="17"/>
          </p:nvPr>
        </p:nvSpPr>
        <p:spPr>
          <a:xfrm>
            <a:off x="3273426" y="5907808"/>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8"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246DE25-A191-4922-B1DE-45694E4A07E4}" type="datetime1">
              <a:rPr lang="fr-FR">
                <a:solidFill>
                  <a:srgbClr val="000000">
                    <a:tint val="75000"/>
                  </a:srgbClr>
                </a:solidFill>
              </a:rPr>
              <a:pPr>
                <a:defRPr/>
              </a:pPr>
              <a:t>09/05/2013</a:t>
            </a:fld>
            <a:endParaRPr lang="en-CA">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F8D45AC8-C293-40ED-B7EA-2FAF64BECD9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413398318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800" y="2386013"/>
            <a:ext cx="8027989" cy="4097083"/>
          </a:xfrm>
        </p:spPr>
        <p:txBody>
          <a:bodyPr rtlCol="0">
            <a:normAutofit/>
          </a:bodyPr>
          <a:lstStyle>
            <a:lvl1pPr>
              <a:defRPr sz="1200"/>
            </a:lvl1pPr>
          </a:lstStyle>
          <a:p>
            <a:pPr lvl="0"/>
            <a:endParaRPr lang="en-CA" noProof="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126A06C1-4E76-4FCE-9AF4-C8C662419AAB}"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9161B0C9-23EA-4731-AA1D-FC611878F58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20977382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2_Texte 1 photo">
    <p:spTree>
      <p:nvGrpSpPr>
        <p:cNvPr id="1" name=""/>
        <p:cNvGrpSpPr/>
        <p:nvPr/>
      </p:nvGrpSpPr>
      <p:grpSpPr>
        <a:xfrm>
          <a:off x="0" y="0"/>
          <a:ext cx="0" cy="0"/>
          <a:chOff x="0" y="0"/>
          <a:chExt cx="0" cy="0"/>
        </a:xfrm>
      </p:grpSpPr>
      <p:sp>
        <p:nvSpPr>
          <p:cNvPr id="6" name="Rectangle 5"/>
          <p:cNvSpPr/>
          <p:nvPr userDrawn="1"/>
        </p:nvSpPr>
        <p:spPr>
          <a:xfrm>
            <a:off x="5989638" y="45593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8" y="4668843"/>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2"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2" y="2386013"/>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4ED7CBEB-A0A7-4753-A611-96CD3899B87B}"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B05D6906-C3EF-48D4-815D-44EC2E995A81}"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08797229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6795608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preserve="1" userDrawn="1">
  <p:cSld name="2_Three-column">
    <p:spTree>
      <p:nvGrpSpPr>
        <p:cNvPr id="1" name=""/>
        <p:cNvGrpSpPr/>
        <p:nvPr/>
      </p:nvGrpSpPr>
      <p:grpSpPr>
        <a:xfrm>
          <a:off x="0" y="0"/>
          <a:ext cx="0" cy="0"/>
          <a:chOff x="0" y="0"/>
          <a:chExt cx="0" cy="0"/>
        </a:xfrm>
      </p:grpSpPr>
      <p:sp>
        <p:nvSpPr>
          <p:cNvPr id="11" name="Rectangle 10"/>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8" y="4257363"/>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257363"/>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1" y="4257363"/>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8"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800"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601"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8"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a:p>
            <a:pPr lvl="1"/>
            <a:r>
              <a:rPr lang="en-US" smtClean="0"/>
              <a:t>Second level</a:t>
            </a:r>
          </a:p>
        </p:txBody>
      </p:sp>
      <p:sp>
        <p:nvSpPr>
          <p:cNvPr id="31" name="Espace réservé du texte 13"/>
          <p:cNvSpPr>
            <a:spLocks noGrp="1"/>
          </p:cNvSpPr>
          <p:nvPr>
            <p:ph type="body" sz="quarter" idx="23"/>
          </p:nvPr>
        </p:nvSpPr>
        <p:spPr>
          <a:xfrm>
            <a:off x="558800"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en-US" smtClean="0"/>
              <a:t>Click to edit Master text styles</a:t>
            </a:r>
          </a:p>
        </p:txBody>
      </p:sp>
      <p:sp>
        <p:nvSpPr>
          <p:cNvPr id="32" name="Espace réservé du texte 13"/>
          <p:cNvSpPr>
            <a:spLocks noGrp="1"/>
          </p:cNvSpPr>
          <p:nvPr>
            <p:ph type="body" sz="quarter" idx="24"/>
          </p:nvPr>
        </p:nvSpPr>
        <p:spPr>
          <a:xfrm>
            <a:off x="3276601"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a:p>
            <a:pPr lvl="1"/>
            <a:r>
              <a:rPr lang="en-US"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F6549F45-BBAC-4C28-BC45-A523502E6543}" type="datetime1">
              <a:rPr lang="fr-FR">
                <a:solidFill>
                  <a:srgbClr val="000000">
                    <a:tint val="75000"/>
                  </a:srgbClr>
                </a:solidFill>
              </a:rPr>
              <a:pPr>
                <a:defRPr/>
              </a:pPr>
              <a:t>09/05/2013</a:t>
            </a:fld>
            <a:endParaRPr lang="en-CA">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257A1EF7-702A-4EBB-B863-3429B0ECFD03}"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757438256"/>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Rectangle 14"/>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2" name="Rectangle 21"/>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3" name="Rectangle 22"/>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8" y="4677987"/>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7"/>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2" y="4677987"/>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1"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8" y="2962785"/>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800" y="2962785"/>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601" y="2962785"/>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8"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p:txBody>
      </p:sp>
      <p:sp>
        <p:nvSpPr>
          <p:cNvPr id="42" name="Espace réservé du texte 13"/>
          <p:cNvSpPr>
            <a:spLocks noGrp="1"/>
          </p:cNvSpPr>
          <p:nvPr>
            <p:ph type="body" sz="quarter" idx="23"/>
          </p:nvPr>
        </p:nvSpPr>
        <p:spPr>
          <a:xfrm>
            <a:off x="558800"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en-US" smtClean="0"/>
              <a:t>Click to edit Master text styles</a:t>
            </a:r>
          </a:p>
        </p:txBody>
      </p:sp>
      <p:sp>
        <p:nvSpPr>
          <p:cNvPr id="43" name="Espace réservé du texte 13"/>
          <p:cNvSpPr>
            <a:spLocks noGrp="1"/>
          </p:cNvSpPr>
          <p:nvPr>
            <p:ph type="body" sz="quarter" idx="24"/>
          </p:nvPr>
        </p:nvSpPr>
        <p:spPr>
          <a:xfrm>
            <a:off x="3276601"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60EE10AB-FD22-44E1-9AA4-51C18572EAB9}" type="datetime1">
              <a:rPr lang="fr-FR">
                <a:solidFill>
                  <a:srgbClr val="000000">
                    <a:tint val="75000"/>
                  </a:srgbClr>
                </a:solidFill>
              </a:rPr>
              <a:pPr>
                <a:defRPr/>
              </a:pPr>
              <a:t>09/05/2013</a:t>
            </a:fld>
            <a:endParaRPr lang="en-CA">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1C4B0267-9B78-4885-B615-D70341F9E3C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87080328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8" y="4677987"/>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7"/>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2" y="4677987"/>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1"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8" y="2962785"/>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800" y="2962785"/>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601" y="2962785"/>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8"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p:txBody>
      </p:sp>
      <p:sp>
        <p:nvSpPr>
          <p:cNvPr id="42" name="Espace réservé du texte 13"/>
          <p:cNvSpPr>
            <a:spLocks noGrp="1"/>
          </p:cNvSpPr>
          <p:nvPr>
            <p:ph type="body" sz="quarter" idx="23"/>
          </p:nvPr>
        </p:nvSpPr>
        <p:spPr>
          <a:xfrm>
            <a:off x="558800"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en-US" smtClean="0"/>
              <a:t>Click to edit Master text styles</a:t>
            </a:r>
          </a:p>
        </p:txBody>
      </p:sp>
      <p:sp>
        <p:nvSpPr>
          <p:cNvPr id="43" name="Espace réservé du texte 13"/>
          <p:cNvSpPr>
            <a:spLocks noGrp="1"/>
          </p:cNvSpPr>
          <p:nvPr>
            <p:ph type="body" sz="quarter" idx="24"/>
          </p:nvPr>
        </p:nvSpPr>
        <p:spPr>
          <a:xfrm>
            <a:off x="3276601"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254CC588-6921-4F0D-820C-D613BDC9788F}" type="datetime1">
              <a:rPr lang="fr-FR">
                <a:solidFill>
                  <a:srgbClr val="000000">
                    <a:tint val="75000"/>
                  </a:srgbClr>
                </a:solidFill>
              </a:rPr>
              <a:pPr>
                <a:defRPr/>
              </a:pPr>
              <a:t>09/05/2013</a:t>
            </a:fld>
            <a:endParaRPr lang="en-CA">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6D3C43C6-2125-47C4-B71C-8F08ABEE0573}"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60764715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2_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3275013" y="5541963"/>
            <a:ext cx="5311775" cy="53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a:solidFill>
                <a:prstClr val="white"/>
              </a:solidFill>
            </a:endParaRPr>
          </a:p>
        </p:txBody>
      </p:sp>
      <p:sp>
        <p:nvSpPr>
          <p:cNvPr id="18" name="Espace réservé du titre 1"/>
          <p:cNvSpPr>
            <a:spLocks noGrp="1"/>
          </p:cNvSpPr>
          <p:nvPr>
            <p:ph type="title"/>
          </p:nvPr>
        </p:nvSpPr>
        <p:spPr>
          <a:xfrm>
            <a:off x="3273425"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3"/>
            <a:ext cx="8026400" cy="4097083"/>
          </a:xfrm>
        </p:spPr>
        <p:txBody>
          <a:bodyPr rtlCol="0">
            <a:normAutofit/>
          </a:bodyPr>
          <a:lstStyle/>
          <a:p>
            <a:pPr lvl="0"/>
            <a:endParaRPr lang="en-CA" noProof="0"/>
          </a:p>
        </p:txBody>
      </p:sp>
      <p:sp>
        <p:nvSpPr>
          <p:cNvPr id="12" name="Espace réservé du texte 13"/>
          <p:cNvSpPr>
            <a:spLocks noGrp="1"/>
          </p:cNvSpPr>
          <p:nvPr>
            <p:ph type="body" sz="quarter" idx="17"/>
          </p:nvPr>
        </p:nvSpPr>
        <p:spPr>
          <a:xfrm>
            <a:off x="3273426"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B1C1F8B5-18FE-45B8-BF4F-820E2E04BD4C}"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0A9E0BB9-4472-439E-B7FE-B6DA1A9AD0E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30323617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1_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smtClean="0"/>
              <a:t>Click to edit Master title style</a:t>
            </a:r>
            <a:endParaRPr lang="fr-CA" dirty="0"/>
          </a:p>
        </p:txBody>
      </p:sp>
      <p:sp>
        <p:nvSpPr>
          <p:cNvPr id="3" name="Espace réservé du pied de page 2"/>
          <p:cNvSpPr>
            <a:spLocks noGrp="1"/>
          </p:cNvSpPr>
          <p:nvPr>
            <p:ph type="ftr" sz="quarter" idx="10"/>
          </p:nvPr>
        </p:nvSpPr>
        <p:spPr/>
        <p:txBody>
          <a:bodyPr/>
          <a:lstStyle>
            <a:lvl1pPr>
              <a:defRPr/>
            </a:lvl1pPr>
          </a:lstStyle>
          <a:p>
            <a:pPr>
              <a:defRPr/>
            </a:pPr>
            <a:r>
              <a:rPr lang="en-CA">
                <a:solidFill>
                  <a:srgbClr val="000000">
                    <a:tint val="75000"/>
                  </a:srgbClr>
                </a:solidFill>
              </a:rPr>
              <a:t>CROP</a:t>
            </a:r>
          </a:p>
        </p:txBody>
      </p:sp>
      <p:sp>
        <p:nvSpPr>
          <p:cNvPr id="4" name="Espace réservé du numéro de diapositive 3"/>
          <p:cNvSpPr>
            <a:spLocks noGrp="1"/>
          </p:cNvSpPr>
          <p:nvPr>
            <p:ph type="sldNum" sz="quarter" idx="11"/>
          </p:nvPr>
        </p:nvSpPr>
        <p:spPr/>
        <p:txBody>
          <a:bodyPr/>
          <a:lstStyle>
            <a:lvl1pPr>
              <a:defRPr/>
            </a:lvl1pPr>
          </a:lstStyle>
          <a:p>
            <a:pPr>
              <a:defRPr/>
            </a:pPr>
            <a:fld id="{58A86D4D-6B78-4ABE-B41C-7B1D47921CE5}" type="slidenum">
              <a:rPr lang="en-CA">
                <a:solidFill>
                  <a:srgbClr val="000000">
                    <a:tint val="75000"/>
                  </a:srgbClr>
                </a:solidFill>
              </a:rPr>
              <a:pPr>
                <a:def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lvl1pPr>
              <a:defRPr/>
            </a:lvl1pPr>
          </a:lstStyle>
          <a:p>
            <a:pPr>
              <a:defRPr/>
            </a:pPr>
            <a:fld id="{6DD3B53F-C010-49D5-AD8B-EBE3CDF94F67}" type="datetime1">
              <a:rPr lang="fr-FR">
                <a:solidFill>
                  <a:srgbClr val="000000">
                    <a:tint val="75000"/>
                  </a:srgbClr>
                </a:solidFill>
              </a:rPr>
              <a:pPr>
                <a:defRPr/>
              </a:pPr>
              <a:t>09/05/2013</a:t>
            </a:fld>
            <a:endParaRPr lang="en-CA">
              <a:solidFill>
                <a:srgbClr val="000000">
                  <a:tint val="75000"/>
                </a:srgbClr>
              </a:solidFill>
            </a:endParaRPr>
          </a:p>
        </p:txBody>
      </p:sp>
    </p:spTree>
    <p:extLst>
      <p:ext uri="{BB962C8B-B14F-4D97-AF65-F5344CB8AC3E}">
        <p14:creationId xmlns:p14="http://schemas.microsoft.com/office/powerpoint/2010/main" val="175842503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7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4877558"/>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883910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193696535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354833306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fr-FR" smtClean="0"/>
              <a:t>Modifiez le style du titre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B4E74A2B-0D1A-4F96-AF79-758A3FA97292}" type="datetime1">
              <a:rPr lang="fr-FR">
                <a:solidFill>
                  <a:prstClr val="white"/>
                </a:solidFill>
              </a:rPr>
              <a:pPr>
                <a:buClr>
                  <a:prstClr val="white"/>
                </a:buClr>
                <a:defRPr/>
              </a:pPr>
              <a:t>09/05/2013</a:t>
            </a:fld>
            <a:endParaRPr lang="en-CA">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a:solidFill>
                  <a:prstClr val="white"/>
                </a:solidFill>
              </a:rPr>
              <a:t>CROP</a:t>
            </a:r>
            <a:endParaRPr lang="en-CA" dirty="0">
              <a:solidFill>
                <a:prstClr val="white"/>
              </a:solidFill>
            </a:endParaRP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40DB686C-EE80-4877-81AB-5C8A07083102}" type="slidenum">
              <a:rPr lang="en-CA">
                <a:solidFill>
                  <a:prstClr val="white"/>
                </a:solidFill>
              </a:rPr>
              <a:pPr>
                <a:buClr>
                  <a:prstClr val="white"/>
                </a:buClr>
                <a:defRPr/>
              </a:pPr>
              <a:t>‹N°›</a:t>
            </a:fld>
            <a:endParaRPr lang="en-CA">
              <a:solidFill>
                <a:prstClr val="white"/>
              </a:solidFill>
            </a:endParaRPr>
          </a:p>
        </p:txBody>
      </p:sp>
    </p:spTree>
    <p:extLst>
      <p:ext uri="{BB962C8B-B14F-4D97-AF65-F5344CB8AC3E}">
        <p14:creationId xmlns:p14="http://schemas.microsoft.com/office/powerpoint/2010/main" val="290306979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29428282"/>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3"/>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117818793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FDA9FEC1-6772-447D-8C46-06C1CEA8C016}" type="datetime1">
              <a:rPr lang="fr-FR">
                <a:solidFill>
                  <a:srgbClr val="000000">
                    <a:tint val="75000"/>
                  </a:srgbClr>
                </a:solidFill>
              </a:rPr>
              <a:pPr>
                <a:defRPr/>
              </a:pPr>
              <a:t>09/05/2013</a:t>
            </a:fld>
            <a:endParaRPr lang="en-CA">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7714B82E-9168-4FD7-9C33-6C93AF7E861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835924360"/>
      </p:ext>
    </p:extLst>
  </p:cSld>
  <p:clrMapOvr>
    <a:masterClrMapping/>
  </p:clrMapOvr>
  <p:timing>
    <p:tnLst>
      <p:par>
        <p:cTn id="1" dur="indefinite" restart="never" nodeType="tmRoot"/>
      </p:par>
    </p:tnLst>
  </p:timing>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853849"/>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9D24253D-99FB-49DD-861D-4F0CF28981BD}" type="datetime1">
              <a:rPr lang="fr-FR">
                <a:solidFill>
                  <a:srgbClr val="000000">
                    <a:tint val="75000"/>
                  </a:srgbClr>
                </a:solidFill>
              </a:rPr>
              <a:pPr>
                <a:defRPr/>
              </a:pPr>
              <a:t>09/05/2013</a:t>
            </a:fld>
            <a:endParaRPr lang="en-CA">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2" name="Espace réservé du numéro de diapositive 5"/>
          <p:cNvSpPr>
            <a:spLocks noGrp="1"/>
          </p:cNvSpPr>
          <p:nvPr>
            <p:ph type="sldNum" sz="quarter" idx="18"/>
          </p:nvPr>
        </p:nvSpPr>
        <p:spPr/>
        <p:txBody>
          <a:bodyPr/>
          <a:lstStyle>
            <a:lvl1pPr>
              <a:defRPr/>
            </a:lvl1pPr>
          </a:lstStyle>
          <a:p>
            <a:pPr>
              <a:defRPr/>
            </a:pPr>
            <a:fld id="{A5EDB85A-66DF-45E6-99D2-94A7B8B320F6}"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07398217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6EB73D9-F08A-4B42-93ED-39AAFD3D4824}"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3DFA6311-1157-4C02-B161-7AF404F3791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808847020"/>
      </p:ext>
    </p:extLst>
  </p:cSld>
  <p:clrMapOvr>
    <a:masterClrMapping/>
  </p:clrMapOvr>
  <p:timing>
    <p:tnLst>
      <p:par>
        <p:cTn id="1" dur="indefinite" restart="never" nodeType="tmRoot"/>
      </p:par>
    </p:tnLst>
  </p:timing>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4"/>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A236808F-0CAB-4B60-8428-F1D358CC5211}"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59421A9A-1361-494E-B51F-F6CCFE72684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0075995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3"/>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8C7C48A2-B684-4334-9055-21D168591955}"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7"/>
          </p:nvPr>
        </p:nvSpPr>
        <p:spPr/>
        <p:txBody>
          <a:bodyPr/>
          <a:lstStyle>
            <a:lvl1pPr>
              <a:defRPr/>
            </a:lvl1pPr>
          </a:lstStyle>
          <a:p>
            <a:pPr>
              <a:defRPr/>
            </a:pPr>
            <a:fld id="{9A692A55-FE7F-4E56-8351-1C8A1370F05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400438855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7FB7255-0154-48C1-81ED-5211C8DB8485}"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873E10C2-8D6C-46CA-9388-494BC69BCDD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646639841"/>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FB4D4F87-869C-4C31-B12B-5D3F1A48F500}"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B316E863-1B2F-469E-B914-895DFC2AAD5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59450598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CDC0847D-4DEA-4F4C-A5E3-83617928CA25}"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8"/>
          </p:nvPr>
        </p:nvSpPr>
        <p:spPr/>
        <p:txBody>
          <a:bodyPr/>
          <a:lstStyle>
            <a:lvl1pPr>
              <a:defRPr/>
            </a:lvl1pPr>
          </a:lstStyle>
          <a:p>
            <a:pPr>
              <a:defRPr/>
            </a:pPr>
            <a:fld id="{3D8B9254-79EA-4EC0-A470-FD5832EC00A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9278664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432D897-75C1-46D3-A200-2297DEE64761}"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05A9D8A3-30F5-4A22-84FE-D1933002669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3832570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0096177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0112D1EE-AD43-4E8B-A468-A147AEF9F8C9}"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9349D3F-7252-41FF-B3F5-651D88B25827}"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16442928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Forme en L 7"/>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0914D3-8006-493A-9584-0C19D0265DD0}"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C031D394-562F-4FAE-91B2-03E3C9D05ED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05245725"/>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8"/>
          <p:cNvSpPr/>
          <p:nvPr userDrawn="1"/>
        </p:nvSpPr>
        <p:spPr>
          <a:xfrm>
            <a:off x="5989638"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0" name="Rectangle 9"/>
          <p:cNvSpPr/>
          <p:nvPr userDrawn="1"/>
        </p:nvSpPr>
        <p:spPr>
          <a:xfrm>
            <a:off x="558800"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3273425" y="4543425"/>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F625822A-A3B3-4A37-90F8-2DF45208E7B2}" type="datetime1">
              <a:rPr lang="fr-FR">
                <a:solidFill>
                  <a:srgbClr val="000000">
                    <a:tint val="75000"/>
                  </a:srgbClr>
                </a:solidFill>
              </a:rPr>
              <a:pPr>
                <a:defRPr/>
              </a:pPr>
              <a:t>09/05/2013</a:t>
            </a:fld>
            <a:endParaRPr lang="en-CA">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EEB7E273-3A73-496D-A751-74C961D97E4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89231007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9"/>
          <p:cNvSpPr/>
          <p:nvPr userDrawn="1"/>
        </p:nvSpPr>
        <p:spPr>
          <a:xfrm>
            <a:off x="5989638"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Rectangle 13"/>
          <p:cNvSpPr/>
          <p:nvPr userDrawn="1"/>
        </p:nvSpPr>
        <p:spPr>
          <a:xfrm>
            <a:off x="3273425" y="3530600"/>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fr-FR" smtClean="0"/>
              <a:t>Modifiez le style du titre</a:t>
            </a:r>
            <a:endParaRPr lang="en-CA" dirty="0"/>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770425FE-0FEF-4909-BECC-E555E2C26DAA}" type="datetime1">
              <a:rPr lang="fr-FR">
                <a:solidFill>
                  <a:srgbClr val="000000">
                    <a:tint val="75000"/>
                  </a:srgbClr>
                </a:solidFill>
              </a:rPr>
              <a:pPr>
                <a:defRPr/>
              </a:pPr>
              <a:t>09/05/2013</a:t>
            </a:fld>
            <a:endParaRPr lang="en-CA">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92C2B125-9FAE-4C81-BE56-41F046F7A52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708248871"/>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5"/>
          <p:cNvSpPr/>
          <p:nvPr userDrawn="1"/>
        </p:nvSpPr>
        <p:spPr>
          <a:xfrm>
            <a:off x="558800" y="5456238"/>
            <a:ext cx="465446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0610C0C-348E-40EC-80D6-32AFED06E123}"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5"/>
          </p:nvPr>
        </p:nvSpPr>
        <p:spPr/>
        <p:txBody>
          <a:bodyPr/>
          <a:lstStyle>
            <a:lvl1pPr>
              <a:defRPr/>
            </a:lvl1pPr>
          </a:lstStyle>
          <a:p>
            <a:pPr>
              <a:defRPr/>
            </a:pPr>
            <a:fld id="{6353B879-F73A-4585-B671-DA499A2D6736}"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66466498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5"/>
          <p:cNvSpPr/>
          <p:nvPr userDrawn="1"/>
        </p:nvSpPr>
        <p:spPr>
          <a:xfrm>
            <a:off x="558800" y="4430713"/>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294D4E05-E00F-4F1E-A668-4395DE4DF048}"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4"/>
          </p:nvPr>
        </p:nvSpPr>
        <p:spPr/>
        <p:txBody>
          <a:bodyPr/>
          <a:lstStyle>
            <a:lvl1pPr>
              <a:defRPr/>
            </a:lvl1pPr>
          </a:lstStyle>
          <a:p>
            <a:pPr>
              <a:defRPr/>
            </a:pPr>
            <a:fld id="{AEF1D900-EE8E-4908-9F73-37C5D7EE04B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417015327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4"/>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DD31DA5-773E-4B5E-9ACD-7D4DC81FF50B}" type="datetime1">
              <a:rPr lang="fr-FR">
                <a:solidFill>
                  <a:srgbClr val="000000">
                    <a:tint val="75000"/>
                  </a:srgbClr>
                </a:solidFill>
              </a:rPr>
              <a:pPr>
                <a:defRPr/>
              </a:pPr>
              <a:t>09/05/2013</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3CFEB26-CD8F-4E86-8571-C6A9A0001D10}"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3244452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3F2FB77E-D7EC-4666-AC26-9335DC3684E4}" type="datetime1">
              <a:rPr lang="fr-FR">
                <a:solidFill>
                  <a:srgbClr val="000000">
                    <a:tint val="75000"/>
                  </a:srgbClr>
                </a:solidFill>
              </a:rPr>
              <a:pPr>
                <a:defRPr/>
              </a:pPr>
              <a:t>09/05/2013</a:t>
            </a:fld>
            <a:endParaRPr lang="en-CA">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3" name="Espace réservé du numéro de diapositive 5"/>
          <p:cNvSpPr>
            <a:spLocks noGrp="1"/>
          </p:cNvSpPr>
          <p:nvPr>
            <p:ph type="sldNum" sz="quarter" idx="18"/>
          </p:nvPr>
        </p:nvSpPr>
        <p:spPr/>
        <p:txBody>
          <a:bodyPr/>
          <a:lstStyle>
            <a:lvl1pPr>
              <a:defRPr/>
            </a:lvl1pPr>
          </a:lstStyle>
          <a:p>
            <a:pPr>
              <a:defRPr/>
            </a:pPr>
            <a:fld id="{A4C908BE-42F0-4C34-9FA4-6F257292ACB7}"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87411685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6"/>
          <p:cNvSpPr/>
          <p:nvPr userDrawn="1"/>
        </p:nvSpPr>
        <p:spPr>
          <a:xfrm>
            <a:off x="3273425" y="58245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FCBC6C1C-FBC5-4AA6-9BA3-2BD95CDC803B}" type="datetime1">
              <a:rPr lang="fr-FR">
                <a:solidFill>
                  <a:srgbClr val="000000">
                    <a:tint val="75000"/>
                  </a:srgbClr>
                </a:solidFill>
              </a:rPr>
              <a:pPr>
                <a:defRPr/>
              </a:pPr>
              <a:t>09/05/2013</a:t>
            </a:fld>
            <a:endParaRPr lang="en-CA">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9A605FAF-AC9F-427D-A96D-24E7B973741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417336133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4"/>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709EE6F9-FBA1-4654-BA72-25CF5FE43E91}"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9"/>
          </p:nvPr>
        </p:nvSpPr>
        <p:spPr/>
        <p:txBody>
          <a:bodyPr/>
          <a:lstStyle>
            <a:lvl1pPr>
              <a:defRPr/>
            </a:lvl1pPr>
          </a:lstStyle>
          <a:p>
            <a:pPr>
              <a:defRPr/>
            </a:pPr>
            <a:fld id="{BEAE9DD5-72EA-4055-B9A0-D125A9C3AE8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78955781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74141341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5"/>
          <p:cNvSpPr/>
          <p:nvPr userDrawn="1"/>
        </p:nvSpPr>
        <p:spPr>
          <a:xfrm>
            <a:off x="5989638" y="45593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C0DFE617-5C14-4B24-9501-27B4EB357146}"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27656BC-DBDB-4C1C-A305-6D8B9C7971C1}"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919268383"/>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0"/>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smtClean="0"/>
              <a:t>Modifiez les styles du texte du masque</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B649E4B0-F4CF-4465-B7D8-95E54FA6B35A}" type="datetime1">
              <a:rPr lang="fr-FR">
                <a:solidFill>
                  <a:srgbClr val="000000">
                    <a:tint val="75000"/>
                  </a:srgbClr>
                </a:solidFill>
              </a:rPr>
              <a:pPr>
                <a:defRPr/>
              </a:pPr>
              <a:t>09/05/2013</a:t>
            </a:fld>
            <a:endParaRPr lang="en-CA">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AF9A1818-D36C-4678-B81D-4647E66F147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11815050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Rectangle 14"/>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7" name="Connecteur droit 1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2" name="Rectangle 21"/>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3" name="Rectangle 22"/>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4" name="Forme en L 2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B4EF1596-8AD2-4358-993B-D0EB934F5E4B}" type="datetime1">
              <a:rPr lang="fr-FR">
                <a:solidFill>
                  <a:srgbClr val="000000">
                    <a:tint val="75000"/>
                  </a:srgbClr>
                </a:solidFill>
              </a:rPr>
              <a:pPr>
                <a:defRPr/>
              </a:pPr>
              <a:t>09/05/2013</a:t>
            </a:fld>
            <a:endParaRPr lang="en-CA">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875EB6D9-B916-4799-9E6B-BDDF0D3309B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950194783"/>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12"/>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Forme en L 14"/>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F2B33276-46DE-4C26-B4B6-6FC92FC8FA53}" type="datetime1">
              <a:rPr lang="fr-FR">
                <a:solidFill>
                  <a:srgbClr val="000000">
                    <a:tint val="75000"/>
                  </a:srgbClr>
                </a:solidFill>
              </a:rPr>
              <a:pPr>
                <a:defRPr/>
              </a:pPr>
              <a:t>09/05/2013</a:t>
            </a:fld>
            <a:endParaRPr lang="en-CA">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29A2457C-1803-4450-AB26-0D54099974C0}"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45630375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4"/>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7" name="Connecteur droit 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3275013" y="5541963"/>
            <a:ext cx="5311775" cy="53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BE3B6F5-6802-44E7-BE02-2A3FD474C559}" type="datetime1">
              <a:rPr lang="fr-FR">
                <a:solidFill>
                  <a:srgbClr val="000000">
                    <a:tint val="75000"/>
                  </a:srgbClr>
                </a:solidFill>
              </a:rPr>
              <a:pPr>
                <a:defRPr/>
              </a:pPr>
              <a:t>09/05/2013</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46BAE37B-12C5-47A3-B028-2C329BFA02E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27149106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ABC00853-F2DE-4998-A87F-2CEF13A817E1}" type="datetime1">
              <a:rPr lang="fr-FR">
                <a:solidFill>
                  <a:srgbClr val="000000">
                    <a:tint val="75000"/>
                  </a:srgbClr>
                </a:solidFill>
              </a:rPr>
              <a:pPr>
                <a:def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4EF88B5-6B52-4BA7-8736-A44197119B4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346040370"/>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D611118B-6D53-4ABB-8BED-EE22D8EC2B95}" type="datetime1">
              <a:rPr lang="fr-FR">
                <a:solidFill>
                  <a:srgbClr val="000000">
                    <a:tint val="75000"/>
                  </a:srgbClr>
                </a:solidFill>
              </a:rPr>
              <a:pPr>
                <a:def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FF81AEFE-BA6F-436E-824F-7302D1BCEDE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573569487"/>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3A1DC5B7-1DC3-446C-9E9A-6F1199DF3EF9}" type="datetime1">
              <a:rPr lang="fr-FR">
                <a:solidFill>
                  <a:srgbClr val="000000">
                    <a:tint val="75000"/>
                  </a:srgbClr>
                </a:solidFill>
              </a:rPr>
              <a:pPr>
                <a:def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82821C45-9CF2-46D1-8055-0B6AF33B03B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990732588"/>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p:spPr>
        <p:txBody>
          <a:bodyPr/>
          <a:lstStyle>
            <a:lvl1pPr>
              <a:defRPr/>
            </a:lvl1pPr>
          </a:lstStyle>
          <a:p>
            <a:pPr>
              <a:defRPr/>
            </a:pPr>
            <a:fld id="{7C88C72E-B006-4CCE-BCBF-3ABADBD94B2D}" type="datetime1">
              <a:rPr lang="fr-FR">
                <a:solidFill>
                  <a:srgbClr val="000000">
                    <a:tint val="75000"/>
                  </a:srgbClr>
                </a:solidFill>
              </a:rPr>
              <a:pPr>
                <a:defRPr/>
              </a:pPr>
              <a:t>09/05/2013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8"/>
          <p:cNvSpPr>
            <a:spLocks noGrp="1"/>
          </p:cNvSpPr>
          <p:nvPr>
            <p:ph type="sldNum" sz="quarter" idx="12"/>
          </p:nvPr>
        </p:nvSpPr>
        <p:spPr/>
        <p:txBody>
          <a:bodyPr/>
          <a:lstStyle>
            <a:lvl1pPr>
              <a:defRPr/>
            </a:lvl1pPr>
          </a:lstStyle>
          <a:p>
            <a:pPr>
              <a:defRPr/>
            </a:pPr>
            <a:fld id="{6F77C89B-E770-435D-B850-5953F355FBE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58808961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18888FA6-E6A0-4CCE-8FC6-396D4FD9FB00}" type="datetime1">
              <a:rPr lang="fr-FR">
                <a:solidFill>
                  <a:srgbClr val="000000">
                    <a:tint val="75000"/>
                  </a:srgbClr>
                </a:solidFill>
              </a:rPr>
              <a:pPr>
                <a:defRPr/>
              </a:pPr>
              <a:t>09/05/2013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7862B03F-5F02-4792-8DE3-E78593A108B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41745238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7412811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p:spPr>
        <p:txBody>
          <a:bodyPr/>
          <a:lstStyle>
            <a:lvl1pPr>
              <a:defRPr/>
            </a:lvl1pPr>
          </a:lstStyle>
          <a:p>
            <a:pPr>
              <a:defRPr/>
            </a:pPr>
            <a:fld id="{0E1F3AAB-FD4A-4CC1-9E0C-1D55A96673EC}" type="datetime1">
              <a:rPr lang="fr-FR">
                <a:solidFill>
                  <a:srgbClr val="000000">
                    <a:tint val="75000"/>
                  </a:srgbClr>
                </a:solidFill>
              </a:rPr>
              <a:pPr>
                <a:defRPr/>
              </a:pPr>
              <a:t>09/05/2013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4" name="Espace réservé du numéro de diapositive 3"/>
          <p:cNvSpPr>
            <a:spLocks noGrp="1"/>
          </p:cNvSpPr>
          <p:nvPr>
            <p:ph type="sldNum" sz="quarter" idx="12"/>
          </p:nvPr>
        </p:nvSpPr>
        <p:spPr/>
        <p:txBody>
          <a:bodyPr/>
          <a:lstStyle>
            <a:lvl1pPr>
              <a:defRPr/>
            </a:lvl1pPr>
          </a:lstStyle>
          <a:p>
            <a:pPr>
              <a:defRPr/>
            </a:pPr>
            <a:fld id="{67082C00-0DFB-4256-BFDA-228745C403E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71435242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7D5C05AF-BE61-487A-BC8C-DB283FAB907C}" type="datetime1">
              <a:rPr lang="fr-FR">
                <a:solidFill>
                  <a:srgbClr val="000000">
                    <a:tint val="75000"/>
                  </a:srgbClr>
                </a:solidFill>
              </a:rPr>
              <a:pPr>
                <a:def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C54218F-421C-4516-8242-B1DEA0FDA72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66467000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B64B349C-2358-4EED-96FB-2B4B534E373C}" type="datetime1">
              <a:rPr lang="fr-FR">
                <a:solidFill>
                  <a:srgbClr val="000000">
                    <a:tint val="75000"/>
                  </a:srgbClr>
                </a:solidFill>
              </a:rPr>
              <a:pPr>
                <a:def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0C8473B-F658-413A-9CDD-428B2E876FB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5858661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5B298A1B-542A-4072-8736-039C0D382317}" type="datetime1">
              <a:rPr lang="fr-FR">
                <a:solidFill>
                  <a:srgbClr val="000000">
                    <a:tint val="75000"/>
                  </a:srgbClr>
                </a:solidFill>
              </a:rPr>
              <a:pPr>
                <a:def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FAB253F-A290-4F83-8304-1243B7A7EF7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219127518"/>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B0A654A9-A479-47D2-86A4-CDCBD38D35A1}" type="datetime1">
              <a:rPr lang="fr-FR">
                <a:solidFill>
                  <a:srgbClr val="000000">
                    <a:tint val="75000"/>
                  </a:srgbClr>
                </a:solidFill>
              </a:rPr>
              <a:pPr>
                <a:def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6600A8C7-DF53-4638-A7D7-D46528783CD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914542360"/>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5"/>
          <p:cNvSpPr>
            <a:spLocks noGrp="1"/>
          </p:cNvSpPr>
          <p:nvPr>
            <p:ph type="sldNum" sz="quarter" idx="11"/>
          </p:nvPr>
        </p:nvSpPr>
        <p:spPr/>
        <p:txBody>
          <a:bodyPr/>
          <a:lstStyle>
            <a:lvl1pPr>
              <a:defRPr/>
            </a:lvl1pPr>
          </a:lstStyle>
          <a:p>
            <a:pPr>
              <a:defRPr/>
            </a:pPr>
            <a:fld id="{4DE6411B-A498-4FB2-AAD5-83602659C1F3}" type="slidenum">
              <a:rPr lang="en-CA">
                <a:solidFill>
                  <a:srgbClr val="000000">
                    <a:tint val="75000"/>
                  </a:srgbClr>
                </a:solidFill>
              </a:rPr>
              <a:pPr>
                <a:defRPr/>
              </a:pPr>
              <a:t>‹N°›</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A6FF29F3-059F-4831-A54A-BF17DA194C63}" type="datetime1">
              <a:rPr lang="fr-FR">
                <a:solidFill>
                  <a:srgbClr val="000000">
                    <a:tint val="75000"/>
                  </a:srgbClr>
                </a:solidFill>
              </a:rPr>
              <a:pPr>
                <a:defRPr/>
              </a:pPr>
              <a:t>09/05/2013</a:t>
            </a:fld>
            <a:endParaRPr lang="en-CA">
              <a:solidFill>
                <a:srgbClr val="000000">
                  <a:tint val="75000"/>
                </a:srgbClr>
              </a:solidFill>
            </a:endParaRPr>
          </a:p>
        </p:txBody>
      </p:sp>
    </p:spTree>
    <p:extLst>
      <p:ext uri="{BB962C8B-B14F-4D97-AF65-F5344CB8AC3E}">
        <p14:creationId xmlns:p14="http://schemas.microsoft.com/office/powerpoint/2010/main" val="291711056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872258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7286730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57217881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09/05/2013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279780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42456308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6533617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157510598"/>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58449969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464062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717492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5119030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39988082"/>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6088619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158808489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893737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166682418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37384931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64532709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22659951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89153391"/>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064255910"/>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00304616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82240614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81660933"/>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59560056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648168618"/>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56916885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60917486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169933498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7150732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87967463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78643510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908774884"/>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73287510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69566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09/05/2013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64219796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09/05/2013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5312787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a:solidFill>
                <a:prstClr val="black">
                  <a:tint val="75000"/>
                </a:prstClr>
              </a:solidFill>
            </a:endParaRPr>
          </a:p>
        </p:txBody>
      </p:sp>
    </p:spTree>
    <p:extLst>
      <p:ext uri="{BB962C8B-B14F-4D97-AF65-F5344CB8AC3E}">
        <p14:creationId xmlns:p14="http://schemas.microsoft.com/office/powerpoint/2010/main" val="307463063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D33C2781-1016-4D8B-93AF-95A950164F75}"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927505A8-135C-4DFF-8C7B-E5EB3228EBC0}"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Tree>
    <p:extLst>
      <p:ext uri="{BB962C8B-B14F-4D97-AF65-F5344CB8AC3E}">
        <p14:creationId xmlns:p14="http://schemas.microsoft.com/office/powerpoint/2010/main" val="64188854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09/05/2013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223912551"/>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046765637"/>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5507572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9588383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66324735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101482306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userDrawn="1">
  <p:cSld name="3_Transition page  Bleu">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09/05/2013</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48119548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705419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65318509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64159005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697741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01891479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1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67808557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1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416868125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8124965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53337175"/>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27272219"/>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8669180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41873506"/>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preserve="1" userDrawn="1">
  <p:cSld name="1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492193821"/>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7327137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4463640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userDrawn="1">
  <p:cSld name="2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98665803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preserve="1" userDrawn="1">
  <p:cSld name="3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2856007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userDrawn="1">
  <p:cSld name="2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871963751"/>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userDrawn="1">
  <p:cSld name="3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1639611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2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769717899"/>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3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295156506"/>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1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2999620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101297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1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221360603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67996941"/>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57607686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1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77214454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preserve="1" userDrawn="1">
  <p:cSld name="1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71359225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3853761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05037583"/>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preserve="1" userDrawn="1">
  <p:cSld name="1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237663627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1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171253726"/>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userDrawn="1">
  <p:cSld name="2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endParaRPr lang="en-US">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endParaRPr lang="en-US">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61109E5-6016-4425-8861-AC729B18438E}" type="slidenum">
              <a:rPr lang="en-US">
                <a:solidFill>
                  <a:srgbClr val="000000">
                    <a:tint val="75000"/>
                  </a:srgbClr>
                </a:solidFill>
              </a:rPr>
              <a:pPr>
                <a:defRPr/>
              </a:pPr>
              <a:t>‹N°›</a:t>
            </a:fld>
            <a:endParaRPr lang="en-US">
              <a:solidFill>
                <a:srgbClr val="000000">
                  <a:tint val="75000"/>
                </a:srgbClr>
              </a:solidFill>
            </a:endParaRPr>
          </a:p>
        </p:txBody>
      </p:sp>
    </p:spTree>
    <p:extLst>
      <p:ext uri="{BB962C8B-B14F-4D97-AF65-F5344CB8AC3E}">
        <p14:creationId xmlns:p14="http://schemas.microsoft.com/office/powerpoint/2010/main" val="190103009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userDrawn="1">
  <p:cSld name="3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endParaRPr lang="en-US">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endParaRPr lang="en-US">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61109E5-6016-4425-8861-AC729B18438E}" type="slidenum">
              <a:rPr lang="en-US">
                <a:solidFill>
                  <a:srgbClr val="000000">
                    <a:tint val="75000"/>
                  </a:srgbClr>
                </a:solidFill>
              </a:rPr>
              <a:pPr>
                <a:defRPr/>
              </a:pPr>
              <a:t>‹N°›</a:t>
            </a:fld>
            <a:endParaRPr lang="en-US">
              <a:solidFill>
                <a:srgbClr val="000000">
                  <a:tint val="75000"/>
                </a:srgbClr>
              </a:solidFill>
            </a:endParaRPr>
          </a:p>
        </p:txBody>
      </p:sp>
    </p:spTree>
    <p:extLst>
      <p:ext uri="{BB962C8B-B14F-4D97-AF65-F5344CB8AC3E}">
        <p14:creationId xmlns:p14="http://schemas.microsoft.com/office/powerpoint/2010/main" val="20011619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dirty="0">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795B36B0-5612-4A11-98BE-D623021BB984}"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137CE57D-338C-4E34-9B85-63EA48BFBE57}"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Tree>
    <p:extLst>
      <p:ext uri="{BB962C8B-B14F-4D97-AF65-F5344CB8AC3E}">
        <p14:creationId xmlns:p14="http://schemas.microsoft.com/office/powerpoint/2010/main" val="356032793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userDrawn="1">
  <p:cSld name="2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5675698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29428037"/>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85996690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dirty="0">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dirty="0">
                <a:solidFill>
                  <a:prstClr val="black">
                    <a:tint val="75000"/>
                  </a:prstClr>
                </a:solidFill>
              </a:rPr>
              <a:t>CROP</a:t>
            </a: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7095613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userDrawn="1">
  <p:cSld name="2_Back 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41880297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184650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07961834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70736410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160205399"/>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149C51B-E569-4CDE-A3C1-FD32450A79E5}"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B412C3A8-9530-430F-B609-E0A319CE00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77193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B497C260-481A-41F4-A466-61F8186261C4}"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9BEC1190-AB8C-4AB6-8144-7D71C1D119D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4965120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995B3D38-0AC3-4257-BDC9-1B829E99DD4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3ECBD63B-432F-426D-BBFD-3F00516AE86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478314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85EA68D-BD91-47F6-851B-22FB87D383F9}"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4F53066C-C584-40C2-8D5D-8C8DC3C10A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752998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9492C245-F7E2-4D09-B2D7-104BC386EA93}"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8210ECEB-2C50-44D1-81D8-D49606E4B0B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9826395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0DD81D64-108C-4539-BCA3-0E8CAC5876C9}"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D9103211-AA59-44B8-8866-F8B2988E6A9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0064156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5588840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BA13C6B-F560-4A29-AB04-3319FF892114}"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7AB9C906-DBC4-4B07-998C-CF406BC28BF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16686986"/>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32984D43-3117-4F01-8732-61A17F2083CC}"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B6C98FA-820B-4050-8A11-9FF0D37A98B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65967352"/>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47C945E2-81FE-49DA-B943-9F91520D1406}"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8B8FA839-4645-4636-98F0-82440693F84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810029076"/>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0F33DF0E-D4C4-4432-813C-F2AD4DF765A7}"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dirty="0">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F1990E80-07BC-415D-8C97-B94299FB1CD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58558734"/>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442F724A-43E1-48D5-8B1A-DCBA4B056CFF}"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dirty="0">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30888E95-0A5C-49CA-B75D-ADAE77AFC03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5867108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8C55B12-D4A4-4C72-B464-DC997C5B06A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A737FB3E-7906-4B45-8143-5802C04BF52D}"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7689030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4DC3D272-C97C-43EB-8EA5-FC3E66E8D561}"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19060651-F0B0-42B6-B1D7-50209060BAD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93907101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677AA086-D303-49F1-B091-2D5811448D9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CDE789FC-F8F5-440C-B14C-F529E565B46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9202244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86DDDC6-CA9A-40EA-923D-1E2D34E898E2}"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88F8B58-64F5-4067-9439-43F2AFD13E1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5431573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77E140F5-ABC4-4FAF-B557-BDDEF618145D}"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D1B0ED54-BA43-4ECB-AEFB-20F07DC40D6E}"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130971515"/>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1B279F0A-F595-4296-9354-D9AE29F33EFF}"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D7A69421-65C6-4D9D-8ECE-FCEB7FCF0B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4375221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F14705CB-C15C-4803-BCE1-F2B21BF25E95}"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440F2651-5979-44AA-A4B9-83B82D9222A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73137127"/>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5217AA5B-4CCE-4C69-922C-F4A93380432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E91D0964-7F1D-4510-93AB-7542C95DCEF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71738279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E51BFA0D-E5A9-4BFF-A38D-30EE1BC36B66}"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FD9EB5B6-5095-4E5C-9C54-EF116331C96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390209312"/>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F0C2E3AB-6912-4AE7-8B8B-A46CFFD0BFE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D3AD196E-E89E-4A78-841B-12B67BB619C9}"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64513418"/>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5FF2DB45-7DCB-43FC-8BB8-825CCD7D26F1}"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BBCA37F3-F444-471F-9BD5-F11DCFB37C6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8290013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5B995749-0A9C-42BE-94F1-C3B6776EB15F}"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BFD8FD85-F63F-4310-991E-2DA13CA9EB1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4595821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dirty="0">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E76DE6C2-331A-4133-B5FE-2CD5B6E8FDC6}"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9CC7B433-349B-4FB9-8689-B4148EE7565E}"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66987481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3105CB7-FA45-4728-BD3E-90DB9E7F9F78}"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64B3CECF-3D46-41A4-9825-A6C469B8150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033552825"/>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C8E06357-0775-4C2F-AE1F-EA932CB163E2}"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dirty="0"/>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1A1F9E7F-551A-4700-88D8-0DB7EC123246}" type="slidenum">
              <a:rPr lang="en-CA"/>
              <a:pPr>
                <a:defRPr/>
              </a:pPr>
              <a:t>‹N°›</a:t>
            </a:fld>
            <a:endParaRPr lang="en-CA" dirty="0"/>
          </a:p>
        </p:txBody>
      </p:sp>
    </p:spTree>
    <p:extLst>
      <p:ext uri="{BB962C8B-B14F-4D97-AF65-F5344CB8AC3E}">
        <p14:creationId xmlns:p14="http://schemas.microsoft.com/office/powerpoint/2010/main" val="3304896972"/>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995907940"/>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4417825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2466664"/>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559332" y="4055262"/>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7511437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0981965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09/05/2013</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199124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987552822"/>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094954351"/>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1720380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6687BAC8-917F-4AE9-A238-EDE2298F313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06BA9186-9F95-4F6E-A9BF-BCCC992D04A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8006431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2072027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34821896"/>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99840379"/>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5295413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230387"/>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876892616"/>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2921119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824238722"/>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11299505"/>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6309617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0A4EDAD-6F32-4F92-8963-8C35C171978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32C30F2D-1003-485A-B8C5-4B9651BE90D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1107259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49966933"/>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5025615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7137950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6632487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4263398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54170770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669834498"/>
      </p:ext>
    </p:extLst>
  </p:cSld>
  <p:clrMapOvr>
    <a:masterClrMapping/>
  </p:clrMapOvr>
  <p:timing>
    <p:tnLst>
      <p:par>
        <p:cTn id="1" dur="indefinite" restart="never" nodeType="tmRoot"/>
      </p:par>
    </p:tnLst>
  </p:timing>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19931906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138194575"/>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6531742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407391659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D21EC561-67ED-43CA-8240-C58B6AC3906A}"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BC5D6B23-3052-43E5-9423-8FFBD2D429D2}"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2262580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4433099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244454336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209755613"/>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599835795"/>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545898430"/>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09/05/2013</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59506367"/>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09/05/2013</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15767557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09/05/2013</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44209038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598018449"/>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09/05/2013</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71080061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7060FA0B-44A6-4F0F-8796-C67CD3950E03}"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F5DB9474-C9BA-431B-BA64-48A46A158E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85444122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282907019"/>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09/05/2013</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27642421"/>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87372601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Transition page  Bleu">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Rectangle 4"/>
          <p:cNvSpPr>
            <a:spLocks noChangeArrowheads="1"/>
          </p:cNvSpPr>
          <p:nvPr userDrawn="1"/>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dirty="0">
              <a:solidFill>
                <a:srgbClr val="FFFFFF"/>
              </a:solidFill>
              <a:cs typeface="Arial" charset="0"/>
            </a:endParaRPr>
          </a:p>
        </p:txBody>
      </p:sp>
      <p:sp>
        <p:nvSpPr>
          <p:cNvPr id="11"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12" name="Espace réservé du texte 20"/>
          <p:cNvSpPr>
            <a:spLocks noGrp="1"/>
          </p:cNvSpPr>
          <p:nvPr>
            <p:ph type="body" sz="quarter" idx="14"/>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5" name="Espace réservé de la date 1"/>
          <p:cNvSpPr>
            <a:spLocks noGrp="1"/>
          </p:cNvSpPr>
          <p:nvPr>
            <p:ph type="dt" sz="half" idx="15"/>
          </p:nvPr>
        </p:nvSpPr>
        <p:spPr>
          <a:xfrm>
            <a:off x="3273425" y="6483350"/>
            <a:ext cx="2560638" cy="236538"/>
          </a:xfrm>
        </p:spPr>
        <p:txBody>
          <a:bodyPr/>
          <a:lstStyle>
            <a:lvl1pPr>
              <a:defRPr/>
            </a:lvl1pPr>
          </a:lstStyle>
          <a:p>
            <a:pPr>
              <a:defRPr/>
            </a:pPr>
            <a:fld id="{795B36B0-5612-4A11-98BE-D623021BB984}" type="datetime1">
              <a:rPr lang="fr-FR">
                <a:solidFill>
                  <a:prstClr val="black">
                    <a:tint val="75000"/>
                  </a:prstClr>
                </a:solidFill>
              </a:rPr>
              <a:pPr>
                <a:defRPr/>
              </a:pPr>
              <a:t>09/05/2013</a:t>
            </a:fld>
            <a:endParaRPr lang="en-CA" dirty="0">
              <a:solidFill>
                <a:prstClr val="black">
                  <a:tint val="75000"/>
                </a:prstClr>
              </a:solidFill>
            </a:endParaRPr>
          </a:p>
        </p:txBody>
      </p:sp>
      <p:sp>
        <p:nvSpPr>
          <p:cNvPr id="6" name="Espace réservé du numéro de diapositive 2"/>
          <p:cNvSpPr>
            <a:spLocks noGrp="1"/>
          </p:cNvSpPr>
          <p:nvPr>
            <p:ph type="sldNum" sz="quarter" idx="16"/>
          </p:nvPr>
        </p:nvSpPr>
        <p:spPr/>
        <p:txBody>
          <a:bodyPr/>
          <a:lstStyle>
            <a:lvl1pPr>
              <a:defRPr/>
            </a:lvl1pPr>
          </a:lstStyle>
          <a:p>
            <a:pPr>
              <a:defRPr/>
            </a:pPr>
            <a:fld id="{137CE57D-338C-4E34-9B85-63EA48BFBE57}" type="slidenum">
              <a:rPr lang="en-CA">
                <a:solidFill>
                  <a:prstClr val="black">
                    <a:tint val="75000"/>
                  </a:prstClr>
                </a:solidFill>
              </a:rPr>
              <a:pPr>
                <a:defRPr/>
              </a:pPr>
              <a:t>‹N°›</a:t>
            </a:fld>
            <a:endParaRPr lang="en-CA" dirty="0">
              <a:solidFill>
                <a:prstClr val="black">
                  <a:tint val="75000"/>
                </a:prstClr>
              </a:solidFill>
            </a:endParaRPr>
          </a:p>
        </p:txBody>
      </p:sp>
      <p:sp>
        <p:nvSpPr>
          <p:cNvPr id="7" name="Espace réservé du pied de page 3"/>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Tree>
    <p:extLst>
      <p:ext uri="{BB962C8B-B14F-4D97-AF65-F5344CB8AC3E}">
        <p14:creationId xmlns:p14="http://schemas.microsoft.com/office/powerpoint/2010/main" val="322740303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userDrawn="1">
  <p:cSld name="2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11265669"/>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30933966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a:xfrm>
            <a:off x="558800" y="362430"/>
            <a:ext cx="5311774" cy="1008062"/>
          </a:xfrm>
          <a:prstGeom prst="rect">
            <a:avLst/>
          </a:prstGeom>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prstClr val="black">
                    <a:tint val="75000"/>
                  </a:prstClr>
                </a:solidFill>
              </a:rPr>
              <a:pPr>
                <a:defRPr/>
              </a:pPr>
              <a:t>09/05/2013</a:t>
            </a:fld>
            <a:endParaRPr lang="en-CA" dirty="0">
              <a:solidFill>
                <a:prstClr val="black">
                  <a:tint val="75000"/>
                </a:prst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dirty="0">
                <a:solidFill>
                  <a:prstClr val="black">
                    <a:tint val="75000"/>
                  </a:prstClr>
                </a:solidFill>
              </a:rPr>
              <a:t>CROP</a:t>
            </a: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55549037"/>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userDrawn="1">
  <p:cSld name="2_Back 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3260899365"/>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824557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print">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9522441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10794B7B-7EEE-492B-ADF7-8AA705F0E127}"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4AAE38AB-93B5-4B22-8A72-F0C7D0EE1CB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65969554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a:prstGeom prst="rect">
            <a:avLst/>
          </a:prstGeo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752694958"/>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3577611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a:prstGeom prst="rect">
            <a:avLst/>
          </a:prstGeo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149C51B-E569-4CDE-A3C1-FD32450A79E5}" type="datetime1">
              <a:rPr lang="fr-FR">
                <a:solidFill>
                  <a:prstClr val="black">
                    <a:tint val="75000"/>
                  </a:prstClr>
                </a:solidFill>
              </a:rPr>
              <a:pPr>
                <a:defRPr/>
              </a:pPr>
              <a:t>09/05/2013</a:t>
            </a:fld>
            <a:endParaRPr lang="en-CA" dirty="0">
              <a:solidFill>
                <a:prstClr val="black">
                  <a:tint val="75000"/>
                </a:prst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B412C3A8-9530-430F-B609-E0A319CE000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63857663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12"/>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9" name="Espace réservé du contenu 8"/>
          <p:cNvSpPr>
            <a:spLocks noGrp="1"/>
          </p:cNvSpPr>
          <p:nvPr>
            <p:ph sz="quarter" idx="14"/>
          </p:nvPr>
        </p:nvSpPr>
        <p:spPr>
          <a:xfrm>
            <a:off x="558800" y="1517270"/>
            <a:ext cx="5311775"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B497C260-481A-41F4-A466-61F8186261C4}"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9BEC1190-AB8C-4AB6-8144-7D71C1D119D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94338874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5"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a:prstGeom prst="rect">
            <a:avLst/>
          </a:prstGeo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a:prstGeom prst="rect">
            <a:avLst/>
          </a:prstGeo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995B3D38-0AC3-4257-BDC9-1B829E99DD4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3ECBD63B-432F-426D-BBFD-3F00516AE86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93865031"/>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9"/>
          <p:cNvSpPr/>
          <p:nvPr userDrawn="1"/>
        </p:nvSpPr>
        <p:spPr>
          <a:xfrm>
            <a:off x="558800" y="54562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2822108" y="198251"/>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9492C245-F7E2-4D09-B2D7-104BC386EA93}"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8210ECEB-2C50-44D1-81D8-D49606E4B0B5}"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21927752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10"/>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0DD81D64-108C-4539-BCA3-0E8CAC5876C9}"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D9103211-AA59-44B8-8866-F8B2988E6A9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65496695"/>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97382963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BA13C6B-F560-4A29-AB04-3319FF892114}"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prstClr val="black">
                    <a:tint val="75000"/>
                  </a:prst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7AB9C906-DBC4-4B07-998C-CF406BC28BF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89218515"/>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32984D43-3117-4F01-8732-61A17F2083CC}"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B6C98FA-820B-4050-8A11-9FF0D37A98B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34211923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F58A2A0-B327-46E7-A3E8-C70AD8E09297}"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08F29381-831A-48EF-889D-5557415AC6F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157601832"/>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a:prstGeom prst="rect">
            <a:avLst/>
          </a:prstGeo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47C945E2-81FE-49DA-B943-9F91520D1406}"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8B8FA839-4645-4636-98F0-82440693F84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51164875"/>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0F33DF0E-D4C4-4432-813C-F2AD4DF765A7}"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dirty="0">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F1990E80-07BC-415D-8C97-B94299FB1CD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2142819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442F724A-43E1-48D5-8B1A-DCBA4B056CFF}"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dirty="0">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30888E95-0A5C-49CA-B75D-ADAE77AFC03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45173458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8C55B12-D4A4-4C72-B464-DC997C5B06A0}"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A737FB3E-7906-4B45-8143-5802C04BF52D}"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299040639"/>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4DC3D272-C97C-43EB-8EA5-FC3E66E8D561}"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19060651-F0B0-42B6-B1D7-50209060BAD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9644259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86DDDC6-CA9A-40EA-923D-1E2D34E898E2}"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88F8B58-64F5-4067-9439-43F2AFD13E1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76856316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77E140F5-ABC4-4FAF-B557-BDDEF618145D}"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D1B0ED54-BA43-4ECB-AEFB-20F07DC40D6E}"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93373538"/>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1B279F0A-F595-4296-9354-D9AE29F33EFF}"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D7A69421-65C6-4D9D-8ECE-FCEB7FCF0B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37221251"/>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F14705CB-C15C-4803-BCE1-F2B21BF25E95}"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440F2651-5979-44AA-A4B9-83B82D9222A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9664785"/>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5217AA5B-4CCE-4C69-922C-F4A93380432F}"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dirty="0">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E91D0964-7F1D-4510-93AB-7542C95DCEF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0315414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a:prstGeom prst="rect">
            <a:avLst/>
          </a:prstGeo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C3B7ADFB-D71B-4E5B-9DB6-2DAFDF269129}" type="datetime1">
              <a:rPr lang="fr-FR">
                <a:solidFill>
                  <a:prstClr val="black">
                    <a:tint val="75000"/>
                  </a:prstClr>
                </a:solidFill>
              </a:rPr>
              <a:pPr>
                <a:defRPr/>
              </a:pPr>
              <a:t>09/05/2013</a:t>
            </a:fld>
            <a:endParaRPr lang="en-CA" dirty="0">
              <a:solidFill>
                <a:prstClr val="black">
                  <a:tint val="75000"/>
                </a:prst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prstClr val="black">
                    <a:tint val="75000"/>
                  </a:prst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BF74D3AE-4BEF-4FA4-9321-4AEF2383A9B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34094220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E51BFA0D-E5A9-4BFF-A38D-30EE1BC36B66}"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FD9EB5B6-5095-4E5C-9C54-EF116331C96F}"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09421236"/>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F0C2E3AB-6912-4AE7-8B8B-A46CFFD0BFE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D3AD196E-E89E-4A78-841B-12B67BB619C9}"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39244364"/>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5FF2DB45-7DCB-43FC-8BB8-825CCD7D26F1}"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dirty="0">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BBCA37F3-F444-471F-9BD5-F11DCFB37C6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4084749196"/>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5B995749-0A9C-42BE-94F1-C3B6776EB15F}"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BFD8FD85-F63F-4310-991E-2DA13CA9EB1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78572746"/>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dirty="0">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E76DE6C2-331A-4133-B5FE-2CD5B6E8FDC6}"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9CC7B433-349B-4FB9-8689-B4148EE7565E}"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110522018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C8E06357-0775-4C2F-AE1F-EA932CB163E2}"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dirty="0"/>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1A1F9E7F-551A-4700-88D8-0DB7EC123246}" type="slidenum">
              <a:rPr lang="en-CA"/>
              <a:pPr>
                <a:defRPr/>
              </a:pPr>
              <a:t>‹N°›</a:t>
            </a:fld>
            <a:endParaRPr lang="en-CA" dirty="0"/>
          </a:p>
        </p:txBody>
      </p:sp>
    </p:spTree>
    <p:extLst>
      <p:ext uri="{BB962C8B-B14F-4D97-AF65-F5344CB8AC3E}">
        <p14:creationId xmlns:p14="http://schemas.microsoft.com/office/powerpoint/2010/main" val="170840784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0048292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323728609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1"/>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a:prstGeom prst="rect">
            <a:avLst/>
          </a:prstGeo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a:prstGeom prst="rect">
            <a:avLst/>
          </a:prstGeo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a:prstGeom prst="rect">
            <a:avLst/>
          </a:prstGeo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en-US" dirty="0" smtClean="0"/>
              <a:t>Click to edit Master title style</a:t>
            </a:r>
            <a:endParaRPr lang="en-CA" dirty="0"/>
          </a:p>
        </p:txBody>
      </p:sp>
      <p:sp>
        <p:nvSpPr>
          <p:cNvPr id="21"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B8760502-419D-4D54-A222-14EF1FDC92DE}"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5A2CBD31-D971-49B7-B238-3CE074792F71}"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56492933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a:prstGeom prst="rect">
            <a:avLst/>
          </a:prstGeo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a:prstGeom prst="rect">
            <a:avLst/>
          </a:prstGeo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5B659FF2-9FA8-4290-A4C2-34B4E5F00C82}"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0C1B2901-1C32-4672-840E-810AE505642C}"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65245440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a:prstGeom prst="rect">
            <a:avLst/>
          </a:prstGeo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a:prstGeom prst="rect">
            <a:avLst/>
          </a:prstGeo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a:prstGeom prst="rect">
            <a:avLst/>
          </a:prstGeo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C7E172B6-DAA2-487E-B83E-3AF0948DBB7A}"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2B922F9B-B31B-4FF1-8E53-9F2E035559D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52351183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a:xfrm>
            <a:off x="558800" y="1517650"/>
            <a:ext cx="5311775" cy="4892675"/>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B5CBC79C-FDD0-48E5-AD99-78E3F2AE5878}"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98A6A285-5B86-4057-9C33-DE7A751D574A}"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2010968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Rectangle 13"/>
          <p:cNvSpPr/>
          <p:nvPr userDrawn="1"/>
        </p:nvSpPr>
        <p:spPr>
          <a:xfrm>
            <a:off x="558800" y="1381125"/>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a:prstGeom prst="rect">
            <a:avLst/>
          </a:prstGeo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a:prstGeom prst="rect">
            <a:avLst/>
          </a:prstGeo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E1376FBB-3810-4E36-882C-15713AEC0FE7}" type="datetime1">
              <a:rPr lang="fr-FR">
                <a:solidFill>
                  <a:prstClr val="black">
                    <a:tint val="75000"/>
                  </a:prstClr>
                </a:solidFill>
              </a:rPr>
              <a:pPr>
                <a:defRPr/>
              </a:pPr>
              <a:t>09/05/2013</a:t>
            </a:fld>
            <a:endParaRPr lang="en-CA" dirty="0">
              <a:solidFill>
                <a:prstClr val="black">
                  <a:tint val="75000"/>
                </a:prst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5C9A2064-4A30-422D-85D4-E1275A17527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459499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a:prstGeom prst="rect">
            <a:avLst/>
          </a:prstGeo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a:prstGeom prst="rect">
            <a:avLst/>
          </a:prstGeo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225642746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a:prstGeom prst="rect">
            <a:avLst/>
          </a:prstGeo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a:prstGeom prst="rect">
            <a:avLst/>
          </a:prstGeo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a:prstGeom prst="rect">
            <a:avLst/>
          </a:prstGeo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953231F3-53F5-456D-9F66-481E9532C6D6}" type="datetime1">
              <a:rPr lang="fr-FR">
                <a:solidFill>
                  <a:prstClr val="black">
                    <a:tint val="75000"/>
                  </a:prstClr>
                </a:solidFill>
              </a:rPr>
              <a:pPr>
                <a:defRPr/>
              </a:pPr>
              <a:t>09/05/2013</a:t>
            </a:fld>
            <a:endParaRPr lang="en-CA" dirty="0">
              <a:solidFill>
                <a:prstClr val="black">
                  <a:tint val="75000"/>
                </a:prst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744AC942-E788-4CC3-9B22-A89BC077DB9B}"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12852077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a:prstGeom prst="rect">
            <a:avLst/>
          </a:prstGeo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DBF7EF8B-1447-49C1-9F8D-61BD498ABFF6}"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FE85F5DC-CDCA-4431-B998-EFB2F68DD1C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2480141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a:prstGeom prst="rect">
            <a:avLst/>
          </a:prstGeo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a:prstGeom prst="rect">
            <a:avLst/>
          </a:prstGeo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a:prstGeom prst="rect">
            <a:avLst/>
          </a:prstGeo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A41DDBEE-643D-41C5-A669-9DA7BA920F4D}" type="datetime1">
              <a:rPr lang="fr-FR">
                <a:solidFill>
                  <a:prstClr val="black">
                    <a:tint val="75000"/>
                  </a:prstClr>
                </a:solidFill>
              </a:rPr>
              <a:pPr>
                <a:defRPr/>
              </a:pPr>
              <a:t>09/05/2013</a:t>
            </a:fld>
            <a:endParaRPr lang="en-CA" dirty="0">
              <a:solidFill>
                <a:prstClr val="black">
                  <a:tint val="75000"/>
                </a:prst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prstClr val="black">
                    <a:tint val="75000"/>
                  </a:prst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2A70BF1C-FFB3-4480-BF9E-CB54A9009E77}"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27488361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a:prstGeom prst="rect">
            <a:avLst/>
          </a:prstGeo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a:prstGeom prst="rect">
            <a:avLst/>
          </a:prstGeo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a:prstGeom prst="rect">
            <a:avLst/>
          </a:prstGeo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a:prstGeom prst="rect">
            <a:avLst/>
          </a:prstGeo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C3B20B68-B40A-4278-AFDC-FFC6FC54759B}" type="datetime1">
              <a:rPr lang="fr-FR">
                <a:solidFill>
                  <a:prstClr val="black">
                    <a:tint val="75000"/>
                  </a:prstClr>
                </a:solidFill>
              </a:rPr>
              <a:pPr>
                <a:defRPr/>
              </a:pPr>
              <a:t>09/05/2013</a:t>
            </a:fld>
            <a:endParaRPr lang="en-CA" dirty="0">
              <a:solidFill>
                <a:prstClr val="black">
                  <a:tint val="75000"/>
                </a:prst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3C2220D0-BBB0-47A9-A7AD-CA1E1D891008}"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89988105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15AB893C-3BBC-48FC-A137-F560159989B2}" type="datetime1">
              <a:rPr lang="fr-FR">
                <a:solidFill>
                  <a:prstClr val="black">
                    <a:tint val="75000"/>
                  </a:prstClr>
                </a:solidFill>
              </a:rPr>
              <a:pPr>
                <a:defRPr/>
              </a:pPr>
              <a:t>09/05/2013</a:t>
            </a:fld>
            <a:endParaRPr lang="en-CA" dirty="0">
              <a:solidFill>
                <a:prstClr val="black">
                  <a:tint val="75000"/>
                </a:prst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EC54CA2A-94C5-4952-989C-E08D6982F353}"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56105165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a:prstGeom prst="rect">
            <a:avLst/>
          </a:prstGeo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a:prstGeom prst="rect">
            <a:avLst/>
          </a:prstGeo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a:prstGeom prst="rect">
            <a:avLst/>
          </a:prstGeo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a:prstGeom prst="rect">
            <a:avLst/>
          </a:prstGeo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6B1E2BE9-ED1F-4CB5-ACE6-B2F45415BD7C}" type="datetime1">
              <a:rPr lang="fr-FR">
                <a:solidFill>
                  <a:prstClr val="black">
                    <a:tint val="75000"/>
                  </a:prstClr>
                </a:solidFill>
              </a:rPr>
              <a:pPr>
                <a:defRPr/>
              </a:pPr>
              <a:t>09/05/2013</a:t>
            </a:fld>
            <a:endParaRPr lang="en-CA" dirty="0">
              <a:solidFill>
                <a:prstClr val="black">
                  <a:tint val="75000"/>
                </a:prst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prstClr val="black">
                    <a:tint val="75000"/>
                  </a:prst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3B4622DE-7C2B-45C5-8EE7-848F3A994136}"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11632318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a:prstGeom prst="rect">
            <a:avLst/>
          </a:prstGeo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a:prstGeom prst="rect">
            <a:avLst/>
          </a:prstGeo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647C57-5238-4377-AC90-B81B1B4CD752}" type="datetime1">
              <a:rPr lang="fr-FR">
                <a:solidFill>
                  <a:prstClr val="black">
                    <a:tint val="75000"/>
                  </a:prstClr>
                </a:solidFill>
              </a:rPr>
              <a:pPr>
                <a:defRPr/>
              </a:pPr>
              <a:t>09/05/2013</a:t>
            </a:fld>
            <a:endParaRPr lang="en-CA" dirty="0">
              <a:solidFill>
                <a:prstClr val="black">
                  <a:tint val="75000"/>
                </a:prst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prstClr val="black">
                    <a:tint val="75000"/>
                  </a:prst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1BEC2D3A-F2F7-4222-8543-ED07A339AA84}" type="slidenum">
              <a:rPr lang="en-CA">
                <a:solidFill>
                  <a:prstClr val="black">
                    <a:tint val="75000"/>
                  </a:prstClr>
                </a:solidFill>
              </a:rPr>
              <a:pPr>
                <a:defRPr/>
              </a:pPr>
              <a:t>‹N°›</a:t>
            </a:fld>
            <a:endParaRPr lang="en-CA" dirty="0">
              <a:solidFill>
                <a:prstClr val="black">
                  <a:tint val="75000"/>
                </a:prstClr>
              </a:solidFill>
            </a:endParaRPr>
          </a:p>
        </p:txBody>
      </p:sp>
    </p:spTree>
    <p:extLst>
      <p:ext uri="{BB962C8B-B14F-4D97-AF65-F5344CB8AC3E}">
        <p14:creationId xmlns:p14="http://schemas.microsoft.com/office/powerpoint/2010/main" val="346079335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a:xfrm>
            <a:off x="558800" y="373063"/>
            <a:ext cx="5311775" cy="1008062"/>
          </a:xfrm>
          <a:prstGeom prst="rect">
            <a:avLst/>
          </a:prstGeom>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prstClr val="black">
                    <a:tint val="75000"/>
                  </a:prst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93C1D1A1-3261-486F-B5F4-3DC9A049B6C8}" type="slidenum">
              <a:rPr lang="en-CA">
                <a:solidFill>
                  <a:prstClr val="black">
                    <a:tint val="75000"/>
                  </a:prstClr>
                </a:solidFill>
              </a:rPr>
              <a:pPr>
                <a:defRPr/>
              </a:pPr>
              <a:t>‹N°›</a:t>
            </a:fld>
            <a:endParaRPr lang="en-CA" dirty="0">
              <a:solidFill>
                <a:prstClr val="black">
                  <a:tint val="75000"/>
                </a:prst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7384BA11-0EF0-4121-8FCD-566CB6ED228B}"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2908137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a:xfrm>
            <a:off x="558800" y="373063"/>
            <a:ext cx="5311775" cy="1008062"/>
          </a:xfrm>
          <a:prstGeom prst="rect">
            <a:avLst/>
          </a:prstGeom>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a:prstGeom prst="rect">
            <a:avLst/>
          </a:prstGeo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88E9C47E-70F3-4948-B03B-12038B7D42D9}" type="datetime1">
              <a:rPr lang="fr-FR"/>
              <a:pPr>
                <a:defRPr/>
              </a:pPr>
              <a:t>09/05/2013</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799D1181-F5FD-4E4F-809B-79043A9C0A2B}" type="slidenum">
              <a:rPr lang="en-CA"/>
              <a:pPr>
                <a:defRPr/>
              </a:pPr>
              <a:t>‹N°›</a:t>
            </a:fld>
            <a:endParaRPr lang="en-CA" dirty="0"/>
          </a:p>
        </p:txBody>
      </p:sp>
    </p:spTree>
    <p:extLst>
      <p:ext uri="{BB962C8B-B14F-4D97-AF65-F5344CB8AC3E}">
        <p14:creationId xmlns:p14="http://schemas.microsoft.com/office/powerpoint/2010/main" val="28368217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1_Disposition personnalisée">
    <p:bg>
      <p:bgPr>
        <a:blipFill dpi="0" rotWithShape="1">
          <a:blip r:embed="rId2" cstate="print">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a:solidFill>
                  <a:prstClr val="black">
                    <a:tint val="75000"/>
                  </a:prst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77CA521A-0988-4FD6-B296-B2B9446E4981}" type="slidenum">
              <a:rPr lang="en-CA">
                <a:solidFill>
                  <a:prstClr val="black">
                    <a:tint val="75000"/>
                  </a:prstClr>
                </a:solidFill>
              </a:rPr>
              <a:pPr>
                <a:defRPr/>
              </a:pPr>
              <a:t>‹N°›</a:t>
            </a:fld>
            <a:endParaRPr lang="en-CA" dirty="0">
              <a:solidFill>
                <a:prstClr val="black">
                  <a:tint val="75000"/>
                </a:prstClr>
              </a:solidFill>
            </a:endParaRPr>
          </a:p>
        </p:txBody>
      </p:sp>
      <p:sp>
        <p:nvSpPr>
          <p:cNvPr id="8" name="Espace réservé de la date 4"/>
          <p:cNvSpPr>
            <a:spLocks noGrp="1"/>
          </p:cNvSpPr>
          <p:nvPr>
            <p:ph type="dt" sz="half" idx="16"/>
          </p:nvPr>
        </p:nvSpPr>
        <p:spPr/>
        <p:txBody>
          <a:bodyPr/>
          <a:lstStyle>
            <a:lvl1pPr>
              <a:defRPr/>
            </a:lvl1pPr>
          </a:lstStyle>
          <a:p>
            <a:pPr>
              <a:defRPr/>
            </a:pPr>
            <a:fld id="{3F361BE9-7B9B-49F5-9704-73AD44C85472}" type="datetime1">
              <a:rPr lang="fr-FR">
                <a:solidFill>
                  <a:prstClr val="black">
                    <a:tint val="75000"/>
                  </a:prstClr>
                </a:solidFill>
              </a:rPr>
              <a:pPr>
                <a:defRPr/>
              </a:pPr>
              <a:t>09/05/2013</a:t>
            </a:fld>
            <a:endParaRPr lang="en-CA" dirty="0">
              <a:solidFill>
                <a:prstClr val="black">
                  <a:tint val="75000"/>
                </a:prstClr>
              </a:solidFill>
            </a:endParaRPr>
          </a:p>
        </p:txBody>
      </p:sp>
    </p:spTree>
    <p:extLst>
      <p:ext uri="{BB962C8B-B14F-4D97-AF65-F5344CB8AC3E}">
        <p14:creationId xmlns:p14="http://schemas.microsoft.com/office/powerpoint/2010/main" val="204309298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197.xml"/><Relationship Id="rId2" Type="http://schemas.openxmlformats.org/officeDocument/2006/relationships/slideLayout" Target="../slideLayouts/slideLayout196.xml"/><Relationship Id="rId1" Type="http://schemas.openxmlformats.org/officeDocument/2006/relationships/slideLayout" Target="../slideLayouts/slideLayout195.xml"/><Relationship Id="rId6" Type="http://schemas.openxmlformats.org/officeDocument/2006/relationships/theme" Target="../theme/theme10.xml"/><Relationship Id="rId5" Type="http://schemas.openxmlformats.org/officeDocument/2006/relationships/slideLayout" Target="../slideLayouts/slideLayout199.xml"/><Relationship Id="rId4" Type="http://schemas.openxmlformats.org/officeDocument/2006/relationships/slideLayout" Target="../slideLayouts/slideLayout198.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202.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theme" Target="../theme/theme11.xml"/><Relationship Id="rId5" Type="http://schemas.openxmlformats.org/officeDocument/2006/relationships/slideLayout" Target="../slideLayouts/slideLayout204.xml"/><Relationship Id="rId4" Type="http://schemas.openxmlformats.org/officeDocument/2006/relationships/slideLayout" Target="../slideLayouts/slideLayout203.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207.xml"/><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theme" Target="../theme/theme12.xml"/><Relationship Id="rId5" Type="http://schemas.openxmlformats.org/officeDocument/2006/relationships/slideLayout" Target="../slideLayouts/slideLayout209.xml"/><Relationship Id="rId4" Type="http://schemas.openxmlformats.org/officeDocument/2006/relationships/slideLayout" Target="../slideLayouts/slideLayout20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18" Type="http://schemas.openxmlformats.org/officeDocument/2006/relationships/slideLayout" Target="../slideLayouts/slideLayout227.xml"/><Relationship Id="rId26" Type="http://schemas.openxmlformats.org/officeDocument/2006/relationships/slideLayout" Target="../slideLayouts/slideLayout235.xml"/><Relationship Id="rId3" Type="http://schemas.openxmlformats.org/officeDocument/2006/relationships/slideLayout" Target="../slideLayouts/slideLayout212.xml"/><Relationship Id="rId21" Type="http://schemas.openxmlformats.org/officeDocument/2006/relationships/slideLayout" Target="../slideLayouts/slideLayout230.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slideLayout" Target="../slideLayouts/slideLayout226.xml"/><Relationship Id="rId25" Type="http://schemas.openxmlformats.org/officeDocument/2006/relationships/slideLayout" Target="../slideLayouts/slideLayout234.xml"/><Relationship Id="rId2" Type="http://schemas.openxmlformats.org/officeDocument/2006/relationships/slideLayout" Target="../slideLayouts/slideLayout211.xml"/><Relationship Id="rId16" Type="http://schemas.openxmlformats.org/officeDocument/2006/relationships/slideLayout" Target="../slideLayouts/slideLayout225.xml"/><Relationship Id="rId20" Type="http://schemas.openxmlformats.org/officeDocument/2006/relationships/slideLayout" Target="../slideLayouts/slideLayout229.xml"/><Relationship Id="rId29" Type="http://schemas.openxmlformats.org/officeDocument/2006/relationships/slideLayout" Target="../slideLayouts/slideLayout238.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24" Type="http://schemas.openxmlformats.org/officeDocument/2006/relationships/slideLayout" Target="../slideLayouts/slideLayout233.xml"/><Relationship Id="rId5" Type="http://schemas.openxmlformats.org/officeDocument/2006/relationships/slideLayout" Target="../slideLayouts/slideLayout214.xml"/><Relationship Id="rId15" Type="http://schemas.openxmlformats.org/officeDocument/2006/relationships/slideLayout" Target="../slideLayouts/slideLayout224.xml"/><Relationship Id="rId23" Type="http://schemas.openxmlformats.org/officeDocument/2006/relationships/slideLayout" Target="../slideLayouts/slideLayout232.xml"/><Relationship Id="rId28" Type="http://schemas.openxmlformats.org/officeDocument/2006/relationships/slideLayout" Target="../slideLayouts/slideLayout237.xml"/><Relationship Id="rId10" Type="http://schemas.openxmlformats.org/officeDocument/2006/relationships/slideLayout" Target="../slideLayouts/slideLayout219.xml"/><Relationship Id="rId19" Type="http://schemas.openxmlformats.org/officeDocument/2006/relationships/slideLayout" Target="../slideLayouts/slideLayout228.xml"/><Relationship Id="rId31" Type="http://schemas.openxmlformats.org/officeDocument/2006/relationships/theme" Target="../theme/theme13.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slideLayout" Target="../slideLayouts/slideLayout223.xml"/><Relationship Id="rId22" Type="http://schemas.openxmlformats.org/officeDocument/2006/relationships/slideLayout" Target="../slideLayouts/slideLayout231.xml"/><Relationship Id="rId27" Type="http://schemas.openxmlformats.org/officeDocument/2006/relationships/slideLayout" Target="../slideLayouts/slideLayout236.xml"/><Relationship Id="rId30" Type="http://schemas.openxmlformats.org/officeDocument/2006/relationships/slideLayout" Target="../slideLayouts/slideLayout23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47.xml"/><Relationship Id="rId13" Type="http://schemas.openxmlformats.org/officeDocument/2006/relationships/slideLayout" Target="../slideLayouts/slideLayout252.xml"/><Relationship Id="rId18" Type="http://schemas.openxmlformats.org/officeDocument/2006/relationships/slideLayout" Target="../slideLayouts/slideLayout257.xml"/><Relationship Id="rId26" Type="http://schemas.openxmlformats.org/officeDocument/2006/relationships/slideLayout" Target="../slideLayouts/slideLayout265.xml"/><Relationship Id="rId3" Type="http://schemas.openxmlformats.org/officeDocument/2006/relationships/slideLayout" Target="../slideLayouts/slideLayout242.xml"/><Relationship Id="rId21" Type="http://schemas.openxmlformats.org/officeDocument/2006/relationships/slideLayout" Target="../slideLayouts/slideLayout260.xml"/><Relationship Id="rId7" Type="http://schemas.openxmlformats.org/officeDocument/2006/relationships/slideLayout" Target="../slideLayouts/slideLayout246.xml"/><Relationship Id="rId12" Type="http://schemas.openxmlformats.org/officeDocument/2006/relationships/slideLayout" Target="../slideLayouts/slideLayout251.xml"/><Relationship Id="rId17" Type="http://schemas.openxmlformats.org/officeDocument/2006/relationships/slideLayout" Target="../slideLayouts/slideLayout256.xml"/><Relationship Id="rId25" Type="http://schemas.openxmlformats.org/officeDocument/2006/relationships/slideLayout" Target="../slideLayouts/slideLayout264.xml"/><Relationship Id="rId2" Type="http://schemas.openxmlformats.org/officeDocument/2006/relationships/slideLayout" Target="../slideLayouts/slideLayout241.xml"/><Relationship Id="rId16" Type="http://schemas.openxmlformats.org/officeDocument/2006/relationships/slideLayout" Target="../slideLayouts/slideLayout255.xml"/><Relationship Id="rId20" Type="http://schemas.openxmlformats.org/officeDocument/2006/relationships/slideLayout" Target="../slideLayouts/slideLayout259.xml"/><Relationship Id="rId29" Type="http://schemas.openxmlformats.org/officeDocument/2006/relationships/slideLayout" Target="../slideLayouts/slideLayout268.xml"/><Relationship Id="rId1" Type="http://schemas.openxmlformats.org/officeDocument/2006/relationships/slideLayout" Target="../slideLayouts/slideLayout240.xml"/><Relationship Id="rId6" Type="http://schemas.openxmlformats.org/officeDocument/2006/relationships/slideLayout" Target="../slideLayouts/slideLayout245.xml"/><Relationship Id="rId11" Type="http://schemas.openxmlformats.org/officeDocument/2006/relationships/slideLayout" Target="../slideLayouts/slideLayout250.xml"/><Relationship Id="rId24" Type="http://schemas.openxmlformats.org/officeDocument/2006/relationships/slideLayout" Target="../slideLayouts/slideLayout263.xml"/><Relationship Id="rId5" Type="http://schemas.openxmlformats.org/officeDocument/2006/relationships/slideLayout" Target="../slideLayouts/slideLayout244.xml"/><Relationship Id="rId15" Type="http://schemas.openxmlformats.org/officeDocument/2006/relationships/slideLayout" Target="../slideLayouts/slideLayout254.xml"/><Relationship Id="rId23" Type="http://schemas.openxmlformats.org/officeDocument/2006/relationships/slideLayout" Target="../slideLayouts/slideLayout262.xml"/><Relationship Id="rId28" Type="http://schemas.openxmlformats.org/officeDocument/2006/relationships/slideLayout" Target="../slideLayouts/slideLayout267.xml"/><Relationship Id="rId10" Type="http://schemas.openxmlformats.org/officeDocument/2006/relationships/slideLayout" Target="../slideLayouts/slideLayout249.xml"/><Relationship Id="rId19" Type="http://schemas.openxmlformats.org/officeDocument/2006/relationships/slideLayout" Target="../slideLayouts/slideLayout258.xml"/><Relationship Id="rId31" Type="http://schemas.openxmlformats.org/officeDocument/2006/relationships/theme" Target="../theme/theme14.xml"/><Relationship Id="rId4" Type="http://schemas.openxmlformats.org/officeDocument/2006/relationships/slideLayout" Target="../slideLayouts/slideLayout243.xml"/><Relationship Id="rId9" Type="http://schemas.openxmlformats.org/officeDocument/2006/relationships/slideLayout" Target="../slideLayouts/slideLayout248.xml"/><Relationship Id="rId14" Type="http://schemas.openxmlformats.org/officeDocument/2006/relationships/slideLayout" Target="../slideLayouts/slideLayout253.xml"/><Relationship Id="rId22" Type="http://schemas.openxmlformats.org/officeDocument/2006/relationships/slideLayout" Target="../slideLayouts/slideLayout261.xml"/><Relationship Id="rId27" Type="http://schemas.openxmlformats.org/officeDocument/2006/relationships/slideLayout" Target="../slideLayouts/slideLayout266.xml"/><Relationship Id="rId30" Type="http://schemas.openxmlformats.org/officeDocument/2006/relationships/slideLayout" Target="../slideLayouts/slideLayout269.xml"/></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272.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theme" Target="../theme/theme15.xml"/><Relationship Id="rId5" Type="http://schemas.openxmlformats.org/officeDocument/2006/relationships/slideLayout" Target="../slideLayouts/slideLayout274.xml"/><Relationship Id="rId4" Type="http://schemas.openxmlformats.org/officeDocument/2006/relationships/slideLayout" Target="../slideLayouts/slideLayout27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18" Type="http://schemas.openxmlformats.org/officeDocument/2006/relationships/slideLayout" Target="../slideLayouts/slideLayout292.xml"/><Relationship Id="rId26" Type="http://schemas.openxmlformats.org/officeDocument/2006/relationships/slideLayout" Target="../slideLayouts/slideLayout300.xml"/><Relationship Id="rId3" Type="http://schemas.openxmlformats.org/officeDocument/2006/relationships/slideLayout" Target="../slideLayouts/slideLayout277.xml"/><Relationship Id="rId21" Type="http://schemas.openxmlformats.org/officeDocument/2006/relationships/slideLayout" Target="../slideLayouts/slideLayout295.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25" Type="http://schemas.openxmlformats.org/officeDocument/2006/relationships/slideLayout" Target="../slideLayouts/slideLayout299.xml"/><Relationship Id="rId2" Type="http://schemas.openxmlformats.org/officeDocument/2006/relationships/slideLayout" Target="../slideLayouts/slideLayout276.xml"/><Relationship Id="rId16" Type="http://schemas.openxmlformats.org/officeDocument/2006/relationships/slideLayout" Target="../slideLayouts/slideLayout290.xml"/><Relationship Id="rId20" Type="http://schemas.openxmlformats.org/officeDocument/2006/relationships/slideLayout" Target="../slideLayouts/slideLayout294.xml"/><Relationship Id="rId29" Type="http://schemas.openxmlformats.org/officeDocument/2006/relationships/slideLayout" Target="../slideLayouts/slideLayout303.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24" Type="http://schemas.openxmlformats.org/officeDocument/2006/relationships/slideLayout" Target="../slideLayouts/slideLayout298.xml"/><Relationship Id="rId5" Type="http://schemas.openxmlformats.org/officeDocument/2006/relationships/slideLayout" Target="../slideLayouts/slideLayout279.xml"/><Relationship Id="rId15" Type="http://schemas.openxmlformats.org/officeDocument/2006/relationships/slideLayout" Target="../slideLayouts/slideLayout289.xml"/><Relationship Id="rId23" Type="http://schemas.openxmlformats.org/officeDocument/2006/relationships/slideLayout" Target="../slideLayouts/slideLayout297.xml"/><Relationship Id="rId28" Type="http://schemas.openxmlformats.org/officeDocument/2006/relationships/slideLayout" Target="../slideLayouts/slideLayout302.xml"/><Relationship Id="rId10" Type="http://schemas.openxmlformats.org/officeDocument/2006/relationships/slideLayout" Target="../slideLayouts/slideLayout284.xml"/><Relationship Id="rId19" Type="http://schemas.openxmlformats.org/officeDocument/2006/relationships/slideLayout" Target="../slideLayouts/slideLayout293.xml"/><Relationship Id="rId31" Type="http://schemas.openxmlformats.org/officeDocument/2006/relationships/theme" Target="../theme/theme16.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 Id="rId22" Type="http://schemas.openxmlformats.org/officeDocument/2006/relationships/slideLayout" Target="../slideLayouts/slideLayout296.xml"/><Relationship Id="rId27" Type="http://schemas.openxmlformats.org/officeDocument/2006/relationships/slideLayout" Target="../slideLayouts/slideLayout301.xml"/><Relationship Id="rId30" Type="http://schemas.openxmlformats.org/officeDocument/2006/relationships/slideLayout" Target="../slideLayouts/slideLayout30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slideLayout" Target="../slideLayouts/slideLayout317.xml"/><Relationship Id="rId18" Type="http://schemas.openxmlformats.org/officeDocument/2006/relationships/slideLayout" Target="../slideLayouts/slideLayout322.xml"/><Relationship Id="rId26" Type="http://schemas.openxmlformats.org/officeDocument/2006/relationships/slideLayout" Target="../slideLayouts/slideLayout330.xml"/><Relationship Id="rId3" Type="http://schemas.openxmlformats.org/officeDocument/2006/relationships/slideLayout" Target="../slideLayouts/slideLayout307.xml"/><Relationship Id="rId21" Type="http://schemas.openxmlformats.org/officeDocument/2006/relationships/slideLayout" Target="../slideLayouts/slideLayout325.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17" Type="http://schemas.openxmlformats.org/officeDocument/2006/relationships/slideLayout" Target="../slideLayouts/slideLayout321.xml"/><Relationship Id="rId25" Type="http://schemas.openxmlformats.org/officeDocument/2006/relationships/slideLayout" Target="../slideLayouts/slideLayout329.xml"/><Relationship Id="rId2" Type="http://schemas.openxmlformats.org/officeDocument/2006/relationships/slideLayout" Target="../slideLayouts/slideLayout306.xml"/><Relationship Id="rId16" Type="http://schemas.openxmlformats.org/officeDocument/2006/relationships/slideLayout" Target="../slideLayouts/slideLayout320.xml"/><Relationship Id="rId20" Type="http://schemas.openxmlformats.org/officeDocument/2006/relationships/slideLayout" Target="../slideLayouts/slideLayout324.xml"/><Relationship Id="rId29" Type="http://schemas.openxmlformats.org/officeDocument/2006/relationships/slideLayout" Target="../slideLayouts/slideLayout333.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24" Type="http://schemas.openxmlformats.org/officeDocument/2006/relationships/slideLayout" Target="../slideLayouts/slideLayout328.xml"/><Relationship Id="rId5" Type="http://schemas.openxmlformats.org/officeDocument/2006/relationships/slideLayout" Target="../slideLayouts/slideLayout309.xml"/><Relationship Id="rId15" Type="http://schemas.openxmlformats.org/officeDocument/2006/relationships/slideLayout" Target="../slideLayouts/slideLayout319.xml"/><Relationship Id="rId23" Type="http://schemas.openxmlformats.org/officeDocument/2006/relationships/slideLayout" Target="../slideLayouts/slideLayout327.xml"/><Relationship Id="rId28" Type="http://schemas.openxmlformats.org/officeDocument/2006/relationships/slideLayout" Target="../slideLayouts/slideLayout332.xml"/><Relationship Id="rId10" Type="http://schemas.openxmlformats.org/officeDocument/2006/relationships/slideLayout" Target="../slideLayouts/slideLayout314.xml"/><Relationship Id="rId19" Type="http://schemas.openxmlformats.org/officeDocument/2006/relationships/slideLayout" Target="../slideLayouts/slideLayout323.xml"/><Relationship Id="rId31" Type="http://schemas.openxmlformats.org/officeDocument/2006/relationships/theme" Target="../theme/theme17.xml"/><Relationship Id="rId4" Type="http://schemas.openxmlformats.org/officeDocument/2006/relationships/slideLayout" Target="../slideLayouts/slideLayout308.xml"/><Relationship Id="rId9" Type="http://schemas.openxmlformats.org/officeDocument/2006/relationships/slideLayout" Target="../slideLayouts/slideLayout313.xml"/><Relationship Id="rId14" Type="http://schemas.openxmlformats.org/officeDocument/2006/relationships/slideLayout" Target="../slideLayouts/slideLayout318.xml"/><Relationship Id="rId22" Type="http://schemas.openxmlformats.org/officeDocument/2006/relationships/slideLayout" Target="../slideLayouts/slideLayout326.xml"/><Relationship Id="rId27" Type="http://schemas.openxmlformats.org/officeDocument/2006/relationships/slideLayout" Target="../slideLayouts/slideLayout331.xml"/><Relationship Id="rId30" Type="http://schemas.openxmlformats.org/officeDocument/2006/relationships/slideLayout" Target="../slideLayouts/slideLayout33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slideLayout" Target="../slideLayouts/slideLayout347.xml"/><Relationship Id="rId18" Type="http://schemas.openxmlformats.org/officeDocument/2006/relationships/slideLayout" Target="../slideLayouts/slideLayout352.xml"/><Relationship Id="rId26" Type="http://schemas.openxmlformats.org/officeDocument/2006/relationships/slideLayout" Target="../slideLayouts/slideLayout360.xml"/><Relationship Id="rId3" Type="http://schemas.openxmlformats.org/officeDocument/2006/relationships/slideLayout" Target="../slideLayouts/slideLayout337.xml"/><Relationship Id="rId21" Type="http://schemas.openxmlformats.org/officeDocument/2006/relationships/slideLayout" Target="../slideLayouts/slideLayout355.xml"/><Relationship Id="rId7" Type="http://schemas.openxmlformats.org/officeDocument/2006/relationships/slideLayout" Target="../slideLayouts/slideLayout341.xml"/><Relationship Id="rId12" Type="http://schemas.openxmlformats.org/officeDocument/2006/relationships/slideLayout" Target="../slideLayouts/slideLayout346.xml"/><Relationship Id="rId17" Type="http://schemas.openxmlformats.org/officeDocument/2006/relationships/slideLayout" Target="../slideLayouts/slideLayout351.xml"/><Relationship Id="rId25" Type="http://schemas.openxmlformats.org/officeDocument/2006/relationships/slideLayout" Target="../slideLayouts/slideLayout359.xml"/><Relationship Id="rId2" Type="http://schemas.openxmlformats.org/officeDocument/2006/relationships/slideLayout" Target="../slideLayouts/slideLayout336.xml"/><Relationship Id="rId16" Type="http://schemas.openxmlformats.org/officeDocument/2006/relationships/slideLayout" Target="../slideLayouts/slideLayout350.xml"/><Relationship Id="rId20" Type="http://schemas.openxmlformats.org/officeDocument/2006/relationships/slideLayout" Target="../slideLayouts/slideLayout354.xml"/><Relationship Id="rId29" Type="http://schemas.openxmlformats.org/officeDocument/2006/relationships/slideLayout" Target="../slideLayouts/slideLayout363.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24" Type="http://schemas.openxmlformats.org/officeDocument/2006/relationships/slideLayout" Target="../slideLayouts/slideLayout358.xml"/><Relationship Id="rId5" Type="http://schemas.openxmlformats.org/officeDocument/2006/relationships/slideLayout" Target="../slideLayouts/slideLayout339.xml"/><Relationship Id="rId15" Type="http://schemas.openxmlformats.org/officeDocument/2006/relationships/slideLayout" Target="../slideLayouts/slideLayout349.xml"/><Relationship Id="rId23" Type="http://schemas.openxmlformats.org/officeDocument/2006/relationships/slideLayout" Target="../slideLayouts/slideLayout357.xml"/><Relationship Id="rId28" Type="http://schemas.openxmlformats.org/officeDocument/2006/relationships/slideLayout" Target="../slideLayouts/slideLayout362.xml"/><Relationship Id="rId10" Type="http://schemas.openxmlformats.org/officeDocument/2006/relationships/slideLayout" Target="../slideLayouts/slideLayout344.xml"/><Relationship Id="rId19" Type="http://schemas.openxmlformats.org/officeDocument/2006/relationships/slideLayout" Target="../slideLayouts/slideLayout353.xml"/><Relationship Id="rId31" Type="http://schemas.openxmlformats.org/officeDocument/2006/relationships/theme" Target="../theme/theme18.xml"/><Relationship Id="rId4" Type="http://schemas.openxmlformats.org/officeDocument/2006/relationships/slideLayout" Target="../slideLayouts/slideLayout338.xml"/><Relationship Id="rId9" Type="http://schemas.openxmlformats.org/officeDocument/2006/relationships/slideLayout" Target="../slideLayouts/slideLayout343.xml"/><Relationship Id="rId14" Type="http://schemas.openxmlformats.org/officeDocument/2006/relationships/slideLayout" Target="../slideLayouts/slideLayout348.xml"/><Relationship Id="rId22" Type="http://schemas.openxmlformats.org/officeDocument/2006/relationships/slideLayout" Target="../slideLayouts/slideLayout356.xml"/><Relationship Id="rId27" Type="http://schemas.openxmlformats.org/officeDocument/2006/relationships/slideLayout" Target="../slideLayouts/slideLayout361.xml"/><Relationship Id="rId30" Type="http://schemas.openxmlformats.org/officeDocument/2006/relationships/slideLayout" Target="../slideLayouts/slideLayout36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372.xml"/><Relationship Id="rId13" Type="http://schemas.openxmlformats.org/officeDocument/2006/relationships/slideLayout" Target="../slideLayouts/slideLayout377.xml"/><Relationship Id="rId18" Type="http://schemas.openxmlformats.org/officeDocument/2006/relationships/slideLayout" Target="../slideLayouts/slideLayout382.xml"/><Relationship Id="rId26" Type="http://schemas.openxmlformats.org/officeDocument/2006/relationships/slideLayout" Target="../slideLayouts/slideLayout390.xml"/><Relationship Id="rId3" Type="http://schemas.openxmlformats.org/officeDocument/2006/relationships/slideLayout" Target="../slideLayouts/slideLayout367.xml"/><Relationship Id="rId21" Type="http://schemas.openxmlformats.org/officeDocument/2006/relationships/slideLayout" Target="../slideLayouts/slideLayout385.xml"/><Relationship Id="rId7" Type="http://schemas.openxmlformats.org/officeDocument/2006/relationships/slideLayout" Target="../slideLayouts/slideLayout371.xml"/><Relationship Id="rId12" Type="http://schemas.openxmlformats.org/officeDocument/2006/relationships/slideLayout" Target="../slideLayouts/slideLayout376.xml"/><Relationship Id="rId17" Type="http://schemas.openxmlformats.org/officeDocument/2006/relationships/slideLayout" Target="../slideLayouts/slideLayout381.xml"/><Relationship Id="rId25" Type="http://schemas.openxmlformats.org/officeDocument/2006/relationships/slideLayout" Target="../slideLayouts/slideLayout389.xml"/><Relationship Id="rId2" Type="http://schemas.openxmlformats.org/officeDocument/2006/relationships/slideLayout" Target="../slideLayouts/slideLayout366.xml"/><Relationship Id="rId16" Type="http://schemas.openxmlformats.org/officeDocument/2006/relationships/slideLayout" Target="../slideLayouts/slideLayout380.xml"/><Relationship Id="rId20" Type="http://schemas.openxmlformats.org/officeDocument/2006/relationships/slideLayout" Target="../slideLayouts/slideLayout384.xml"/><Relationship Id="rId29" Type="http://schemas.openxmlformats.org/officeDocument/2006/relationships/slideLayout" Target="../slideLayouts/slideLayout393.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24" Type="http://schemas.openxmlformats.org/officeDocument/2006/relationships/slideLayout" Target="../slideLayouts/slideLayout388.xml"/><Relationship Id="rId5" Type="http://schemas.openxmlformats.org/officeDocument/2006/relationships/slideLayout" Target="../slideLayouts/slideLayout369.xml"/><Relationship Id="rId15" Type="http://schemas.openxmlformats.org/officeDocument/2006/relationships/slideLayout" Target="../slideLayouts/slideLayout379.xml"/><Relationship Id="rId23" Type="http://schemas.openxmlformats.org/officeDocument/2006/relationships/slideLayout" Target="../slideLayouts/slideLayout387.xml"/><Relationship Id="rId28" Type="http://schemas.openxmlformats.org/officeDocument/2006/relationships/slideLayout" Target="../slideLayouts/slideLayout392.xml"/><Relationship Id="rId10" Type="http://schemas.openxmlformats.org/officeDocument/2006/relationships/slideLayout" Target="../slideLayouts/slideLayout374.xml"/><Relationship Id="rId19" Type="http://schemas.openxmlformats.org/officeDocument/2006/relationships/slideLayout" Target="../slideLayouts/slideLayout383.xml"/><Relationship Id="rId31" Type="http://schemas.openxmlformats.org/officeDocument/2006/relationships/theme" Target="../theme/theme19.xml"/><Relationship Id="rId4" Type="http://schemas.openxmlformats.org/officeDocument/2006/relationships/slideLayout" Target="../slideLayouts/slideLayout368.xml"/><Relationship Id="rId9" Type="http://schemas.openxmlformats.org/officeDocument/2006/relationships/slideLayout" Target="../slideLayouts/slideLayout373.xml"/><Relationship Id="rId14" Type="http://schemas.openxmlformats.org/officeDocument/2006/relationships/slideLayout" Target="../slideLayouts/slideLayout378.xml"/><Relationship Id="rId22" Type="http://schemas.openxmlformats.org/officeDocument/2006/relationships/slideLayout" Target="../slideLayouts/slideLayout386.xml"/><Relationship Id="rId27" Type="http://schemas.openxmlformats.org/officeDocument/2006/relationships/slideLayout" Target="../slideLayouts/slideLayout391.xml"/><Relationship Id="rId30" Type="http://schemas.openxmlformats.org/officeDocument/2006/relationships/slideLayout" Target="../slideLayouts/slideLayout39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theme" Target="../theme/theme2.xml"/><Relationship Id="rId5" Type="http://schemas.openxmlformats.org/officeDocument/2006/relationships/slideLayout" Target="../slideLayouts/slideLayout9.xml"/><Relationship Id="rId4" Type="http://schemas.openxmlformats.org/officeDocument/2006/relationships/slideLayout" Target="../slideLayouts/slideLayout8.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slideLayout" Target="../slideLayouts/slideLayout407.xml"/><Relationship Id="rId18" Type="http://schemas.openxmlformats.org/officeDocument/2006/relationships/slideLayout" Target="../slideLayouts/slideLayout412.xml"/><Relationship Id="rId26" Type="http://schemas.openxmlformats.org/officeDocument/2006/relationships/slideLayout" Target="../slideLayouts/slideLayout420.xml"/><Relationship Id="rId3" Type="http://schemas.openxmlformats.org/officeDocument/2006/relationships/slideLayout" Target="../slideLayouts/slideLayout397.xml"/><Relationship Id="rId21" Type="http://schemas.openxmlformats.org/officeDocument/2006/relationships/slideLayout" Target="../slideLayouts/slideLayout415.xml"/><Relationship Id="rId7" Type="http://schemas.openxmlformats.org/officeDocument/2006/relationships/slideLayout" Target="../slideLayouts/slideLayout401.xml"/><Relationship Id="rId12" Type="http://schemas.openxmlformats.org/officeDocument/2006/relationships/slideLayout" Target="../slideLayouts/slideLayout406.xml"/><Relationship Id="rId17" Type="http://schemas.openxmlformats.org/officeDocument/2006/relationships/slideLayout" Target="../slideLayouts/slideLayout411.xml"/><Relationship Id="rId25" Type="http://schemas.openxmlformats.org/officeDocument/2006/relationships/slideLayout" Target="../slideLayouts/slideLayout419.xml"/><Relationship Id="rId2" Type="http://schemas.openxmlformats.org/officeDocument/2006/relationships/slideLayout" Target="../slideLayouts/slideLayout396.xml"/><Relationship Id="rId16" Type="http://schemas.openxmlformats.org/officeDocument/2006/relationships/slideLayout" Target="../slideLayouts/slideLayout410.xml"/><Relationship Id="rId20" Type="http://schemas.openxmlformats.org/officeDocument/2006/relationships/slideLayout" Target="../slideLayouts/slideLayout414.xml"/><Relationship Id="rId29" Type="http://schemas.openxmlformats.org/officeDocument/2006/relationships/slideLayout" Target="../slideLayouts/slideLayout423.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24" Type="http://schemas.openxmlformats.org/officeDocument/2006/relationships/slideLayout" Target="../slideLayouts/slideLayout418.xml"/><Relationship Id="rId5" Type="http://schemas.openxmlformats.org/officeDocument/2006/relationships/slideLayout" Target="../slideLayouts/slideLayout399.xml"/><Relationship Id="rId15" Type="http://schemas.openxmlformats.org/officeDocument/2006/relationships/slideLayout" Target="../slideLayouts/slideLayout409.xml"/><Relationship Id="rId23" Type="http://schemas.openxmlformats.org/officeDocument/2006/relationships/slideLayout" Target="../slideLayouts/slideLayout417.xml"/><Relationship Id="rId28" Type="http://schemas.openxmlformats.org/officeDocument/2006/relationships/slideLayout" Target="../slideLayouts/slideLayout422.xml"/><Relationship Id="rId10" Type="http://schemas.openxmlformats.org/officeDocument/2006/relationships/slideLayout" Target="../slideLayouts/slideLayout404.xml"/><Relationship Id="rId19" Type="http://schemas.openxmlformats.org/officeDocument/2006/relationships/slideLayout" Target="../slideLayouts/slideLayout413.xml"/><Relationship Id="rId31" Type="http://schemas.openxmlformats.org/officeDocument/2006/relationships/theme" Target="../theme/theme20.xml"/><Relationship Id="rId4" Type="http://schemas.openxmlformats.org/officeDocument/2006/relationships/slideLayout" Target="../slideLayouts/slideLayout398.xml"/><Relationship Id="rId9" Type="http://schemas.openxmlformats.org/officeDocument/2006/relationships/slideLayout" Target="../slideLayouts/slideLayout403.xml"/><Relationship Id="rId14" Type="http://schemas.openxmlformats.org/officeDocument/2006/relationships/slideLayout" Target="../slideLayouts/slideLayout408.xml"/><Relationship Id="rId22" Type="http://schemas.openxmlformats.org/officeDocument/2006/relationships/slideLayout" Target="../slideLayouts/slideLayout416.xml"/><Relationship Id="rId27" Type="http://schemas.openxmlformats.org/officeDocument/2006/relationships/slideLayout" Target="../slideLayouts/slideLayout421.xml"/><Relationship Id="rId30" Type="http://schemas.openxmlformats.org/officeDocument/2006/relationships/slideLayout" Target="../slideLayouts/slideLayout4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slideLayout" Target="../slideLayouts/slideLayout437.xml"/><Relationship Id="rId18" Type="http://schemas.openxmlformats.org/officeDocument/2006/relationships/slideLayout" Target="../slideLayouts/slideLayout442.xml"/><Relationship Id="rId26" Type="http://schemas.openxmlformats.org/officeDocument/2006/relationships/slideLayout" Target="../slideLayouts/slideLayout450.xml"/><Relationship Id="rId3" Type="http://schemas.openxmlformats.org/officeDocument/2006/relationships/slideLayout" Target="../slideLayouts/slideLayout427.xml"/><Relationship Id="rId21" Type="http://schemas.openxmlformats.org/officeDocument/2006/relationships/slideLayout" Target="../slideLayouts/slideLayout445.xml"/><Relationship Id="rId7" Type="http://schemas.openxmlformats.org/officeDocument/2006/relationships/slideLayout" Target="../slideLayouts/slideLayout431.xml"/><Relationship Id="rId12" Type="http://schemas.openxmlformats.org/officeDocument/2006/relationships/slideLayout" Target="../slideLayouts/slideLayout436.xml"/><Relationship Id="rId17" Type="http://schemas.openxmlformats.org/officeDocument/2006/relationships/slideLayout" Target="../slideLayouts/slideLayout441.xml"/><Relationship Id="rId25" Type="http://schemas.openxmlformats.org/officeDocument/2006/relationships/slideLayout" Target="../slideLayouts/slideLayout449.xml"/><Relationship Id="rId2" Type="http://schemas.openxmlformats.org/officeDocument/2006/relationships/slideLayout" Target="../slideLayouts/slideLayout426.xml"/><Relationship Id="rId16" Type="http://schemas.openxmlformats.org/officeDocument/2006/relationships/slideLayout" Target="../slideLayouts/slideLayout440.xml"/><Relationship Id="rId20" Type="http://schemas.openxmlformats.org/officeDocument/2006/relationships/slideLayout" Target="../slideLayouts/slideLayout444.xml"/><Relationship Id="rId29" Type="http://schemas.openxmlformats.org/officeDocument/2006/relationships/slideLayout" Target="../slideLayouts/slideLayout453.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24" Type="http://schemas.openxmlformats.org/officeDocument/2006/relationships/slideLayout" Target="../slideLayouts/slideLayout448.xml"/><Relationship Id="rId5" Type="http://schemas.openxmlformats.org/officeDocument/2006/relationships/slideLayout" Target="../slideLayouts/slideLayout429.xml"/><Relationship Id="rId15" Type="http://schemas.openxmlformats.org/officeDocument/2006/relationships/slideLayout" Target="../slideLayouts/slideLayout439.xml"/><Relationship Id="rId23" Type="http://schemas.openxmlformats.org/officeDocument/2006/relationships/slideLayout" Target="../slideLayouts/slideLayout447.xml"/><Relationship Id="rId28" Type="http://schemas.openxmlformats.org/officeDocument/2006/relationships/slideLayout" Target="../slideLayouts/slideLayout452.xml"/><Relationship Id="rId10" Type="http://schemas.openxmlformats.org/officeDocument/2006/relationships/slideLayout" Target="../slideLayouts/slideLayout434.xml"/><Relationship Id="rId19" Type="http://schemas.openxmlformats.org/officeDocument/2006/relationships/slideLayout" Target="../slideLayouts/slideLayout443.xml"/><Relationship Id="rId31" Type="http://schemas.openxmlformats.org/officeDocument/2006/relationships/theme" Target="../theme/theme21.xml"/><Relationship Id="rId4" Type="http://schemas.openxmlformats.org/officeDocument/2006/relationships/slideLayout" Target="../slideLayouts/slideLayout428.xml"/><Relationship Id="rId9" Type="http://schemas.openxmlformats.org/officeDocument/2006/relationships/slideLayout" Target="../slideLayouts/slideLayout433.xml"/><Relationship Id="rId14" Type="http://schemas.openxmlformats.org/officeDocument/2006/relationships/slideLayout" Target="../slideLayouts/slideLayout438.xml"/><Relationship Id="rId22" Type="http://schemas.openxmlformats.org/officeDocument/2006/relationships/slideLayout" Target="../slideLayouts/slideLayout446.xml"/><Relationship Id="rId27" Type="http://schemas.openxmlformats.org/officeDocument/2006/relationships/slideLayout" Target="../slideLayouts/slideLayout451.xml"/><Relationship Id="rId30" Type="http://schemas.openxmlformats.org/officeDocument/2006/relationships/slideLayout" Target="../slideLayouts/slideLayout45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462.xml"/><Relationship Id="rId13" Type="http://schemas.openxmlformats.org/officeDocument/2006/relationships/slideLayout" Target="../slideLayouts/slideLayout467.xml"/><Relationship Id="rId18" Type="http://schemas.openxmlformats.org/officeDocument/2006/relationships/slideLayout" Target="../slideLayouts/slideLayout472.xml"/><Relationship Id="rId26" Type="http://schemas.openxmlformats.org/officeDocument/2006/relationships/slideLayout" Target="../slideLayouts/slideLayout480.xml"/><Relationship Id="rId3" Type="http://schemas.openxmlformats.org/officeDocument/2006/relationships/slideLayout" Target="../slideLayouts/slideLayout457.xml"/><Relationship Id="rId21" Type="http://schemas.openxmlformats.org/officeDocument/2006/relationships/slideLayout" Target="../slideLayouts/slideLayout475.xml"/><Relationship Id="rId7" Type="http://schemas.openxmlformats.org/officeDocument/2006/relationships/slideLayout" Target="../slideLayouts/slideLayout461.xml"/><Relationship Id="rId12" Type="http://schemas.openxmlformats.org/officeDocument/2006/relationships/slideLayout" Target="../slideLayouts/slideLayout466.xml"/><Relationship Id="rId17" Type="http://schemas.openxmlformats.org/officeDocument/2006/relationships/slideLayout" Target="../slideLayouts/slideLayout471.xml"/><Relationship Id="rId25" Type="http://schemas.openxmlformats.org/officeDocument/2006/relationships/slideLayout" Target="../slideLayouts/slideLayout479.xml"/><Relationship Id="rId2" Type="http://schemas.openxmlformats.org/officeDocument/2006/relationships/slideLayout" Target="../slideLayouts/slideLayout456.xml"/><Relationship Id="rId16" Type="http://schemas.openxmlformats.org/officeDocument/2006/relationships/slideLayout" Target="../slideLayouts/slideLayout470.xml"/><Relationship Id="rId20" Type="http://schemas.openxmlformats.org/officeDocument/2006/relationships/slideLayout" Target="../slideLayouts/slideLayout474.xml"/><Relationship Id="rId29" Type="http://schemas.openxmlformats.org/officeDocument/2006/relationships/slideLayout" Target="../slideLayouts/slideLayout483.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24" Type="http://schemas.openxmlformats.org/officeDocument/2006/relationships/slideLayout" Target="../slideLayouts/slideLayout478.xml"/><Relationship Id="rId5" Type="http://schemas.openxmlformats.org/officeDocument/2006/relationships/slideLayout" Target="../slideLayouts/slideLayout459.xml"/><Relationship Id="rId15" Type="http://schemas.openxmlformats.org/officeDocument/2006/relationships/slideLayout" Target="../slideLayouts/slideLayout469.xml"/><Relationship Id="rId23" Type="http://schemas.openxmlformats.org/officeDocument/2006/relationships/slideLayout" Target="../slideLayouts/slideLayout477.xml"/><Relationship Id="rId28" Type="http://schemas.openxmlformats.org/officeDocument/2006/relationships/slideLayout" Target="../slideLayouts/slideLayout482.xml"/><Relationship Id="rId10" Type="http://schemas.openxmlformats.org/officeDocument/2006/relationships/slideLayout" Target="../slideLayouts/slideLayout464.xml"/><Relationship Id="rId19" Type="http://schemas.openxmlformats.org/officeDocument/2006/relationships/slideLayout" Target="../slideLayouts/slideLayout473.xml"/><Relationship Id="rId31" Type="http://schemas.openxmlformats.org/officeDocument/2006/relationships/theme" Target="../theme/theme22.xml"/><Relationship Id="rId4" Type="http://schemas.openxmlformats.org/officeDocument/2006/relationships/slideLayout" Target="../slideLayouts/slideLayout458.xml"/><Relationship Id="rId9" Type="http://schemas.openxmlformats.org/officeDocument/2006/relationships/slideLayout" Target="../slideLayouts/slideLayout463.xml"/><Relationship Id="rId14" Type="http://schemas.openxmlformats.org/officeDocument/2006/relationships/slideLayout" Target="../slideLayouts/slideLayout468.xml"/><Relationship Id="rId22" Type="http://schemas.openxmlformats.org/officeDocument/2006/relationships/slideLayout" Target="../slideLayouts/slideLayout476.xml"/><Relationship Id="rId27" Type="http://schemas.openxmlformats.org/officeDocument/2006/relationships/slideLayout" Target="../slideLayouts/slideLayout481.xml"/><Relationship Id="rId30" Type="http://schemas.openxmlformats.org/officeDocument/2006/relationships/slideLayout" Target="../slideLayouts/slideLayout48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492.xml"/><Relationship Id="rId13" Type="http://schemas.openxmlformats.org/officeDocument/2006/relationships/slideLayout" Target="../slideLayouts/slideLayout497.xml"/><Relationship Id="rId18" Type="http://schemas.openxmlformats.org/officeDocument/2006/relationships/slideLayout" Target="../slideLayouts/slideLayout502.xml"/><Relationship Id="rId26" Type="http://schemas.openxmlformats.org/officeDocument/2006/relationships/slideLayout" Target="../slideLayouts/slideLayout510.xml"/><Relationship Id="rId39" Type="http://schemas.openxmlformats.org/officeDocument/2006/relationships/slideLayout" Target="../slideLayouts/slideLayout523.xml"/><Relationship Id="rId3" Type="http://schemas.openxmlformats.org/officeDocument/2006/relationships/slideLayout" Target="../slideLayouts/slideLayout487.xml"/><Relationship Id="rId21" Type="http://schemas.openxmlformats.org/officeDocument/2006/relationships/slideLayout" Target="../slideLayouts/slideLayout505.xml"/><Relationship Id="rId34" Type="http://schemas.openxmlformats.org/officeDocument/2006/relationships/slideLayout" Target="../slideLayouts/slideLayout518.xml"/><Relationship Id="rId7" Type="http://schemas.openxmlformats.org/officeDocument/2006/relationships/slideLayout" Target="../slideLayouts/slideLayout491.xml"/><Relationship Id="rId12" Type="http://schemas.openxmlformats.org/officeDocument/2006/relationships/slideLayout" Target="../slideLayouts/slideLayout496.xml"/><Relationship Id="rId17" Type="http://schemas.openxmlformats.org/officeDocument/2006/relationships/slideLayout" Target="../slideLayouts/slideLayout501.xml"/><Relationship Id="rId25" Type="http://schemas.openxmlformats.org/officeDocument/2006/relationships/slideLayout" Target="../slideLayouts/slideLayout509.xml"/><Relationship Id="rId33" Type="http://schemas.openxmlformats.org/officeDocument/2006/relationships/slideLayout" Target="../slideLayouts/slideLayout517.xml"/><Relationship Id="rId38" Type="http://schemas.openxmlformats.org/officeDocument/2006/relationships/slideLayout" Target="../slideLayouts/slideLayout522.xml"/><Relationship Id="rId2" Type="http://schemas.openxmlformats.org/officeDocument/2006/relationships/slideLayout" Target="../slideLayouts/slideLayout486.xml"/><Relationship Id="rId16" Type="http://schemas.openxmlformats.org/officeDocument/2006/relationships/slideLayout" Target="../slideLayouts/slideLayout500.xml"/><Relationship Id="rId20" Type="http://schemas.openxmlformats.org/officeDocument/2006/relationships/slideLayout" Target="../slideLayouts/slideLayout504.xml"/><Relationship Id="rId29" Type="http://schemas.openxmlformats.org/officeDocument/2006/relationships/slideLayout" Target="../slideLayouts/slideLayout513.xml"/><Relationship Id="rId41" Type="http://schemas.openxmlformats.org/officeDocument/2006/relationships/theme" Target="../theme/theme23.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24" Type="http://schemas.openxmlformats.org/officeDocument/2006/relationships/slideLayout" Target="../slideLayouts/slideLayout508.xml"/><Relationship Id="rId32" Type="http://schemas.openxmlformats.org/officeDocument/2006/relationships/slideLayout" Target="../slideLayouts/slideLayout516.xml"/><Relationship Id="rId37" Type="http://schemas.openxmlformats.org/officeDocument/2006/relationships/slideLayout" Target="../slideLayouts/slideLayout521.xml"/><Relationship Id="rId40" Type="http://schemas.openxmlformats.org/officeDocument/2006/relationships/slideLayout" Target="../slideLayouts/slideLayout524.xml"/><Relationship Id="rId5" Type="http://schemas.openxmlformats.org/officeDocument/2006/relationships/slideLayout" Target="../slideLayouts/slideLayout489.xml"/><Relationship Id="rId15" Type="http://schemas.openxmlformats.org/officeDocument/2006/relationships/slideLayout" Target="../slideLayouts/slideLayout499.xml"/><Relationship Id="rId23" Type="http://schemas.openxmlformats.org/officeDocument/2006/relationships/slideLayout" Target="../slideLayouts/slideLayout507.xml"/><Relationship Id="rId28" Type="http://schemas.openxmlformats.org/officeDocument/2006/relationships/slideLayout" Target="../slideLayouts/slideLayout512.xml"/><Relationship Id="rId36" Type="http://schemas.openxmlformats.org/officeDocument/2006/relationships/slideLayout" Target="../slideLayouts/slideLayout520.xml"/><Relationship Id="rId10" Type="http://schemas.openxmlformats.org/officeDocument/2006/relationships/slideLayout" Target="../slideLayouts/slideLayout494.xml"/><Relationship Id="rId19" Type="http://schemas.openxmlformats.org/officeDocument/2006/relationships/slideLayout" Target="../slideLayouts/slideLayout503.xml"/><Relationship Id="rId31" Type="http://schemas.openxmlformats.org/officeDocument/2006/relationships/slideLayout" Target="../slideLayouts/slideLayout515.xml"/><Relationship Id="rId4" Type="http://schemas.openxmlformats.org/officeDocument/2006/relationships/slideLayout" Target="../slideLayouts/slideLayout488.xml"/><Relationship Id="rId9" Type="http://schemas.openxmlformats.org/officeDocument/2006/relationships/slideLayout" Target="../slideLayouts/slideLayout493.xml"/><Relationship Id="rId14" Type="http://schemas.openxmlformats.org/officeDocument/2006/relationships/slideLayout" Target="../slideLayouts/slideLayout498.xml"/><Relationship Id="rId22" Type="http://schemas.openxmlformats.org/officeDocument/2006/relationships/slideLayout" Target="../slideLayouts/slideLayout506.xml"/><Relationship Id="rId27" Type="http://schemas.openxmlformats.org/officeDocument/2006/relationships/slideLayout" Target="../slideLayouts/slideLayout511.xml"/><Relationship Id="rId30" Type="http://schemas.openxmlformats.org/officeDocument/2006/relationships/slideLayout" Target="../slideLayouts/slideLayout514.xml"/><Relationship Id="rId35" Type="http://schemas.openxmlformats.org/officeDocument/2006/relationships/slideLayout" Target="../slideLayouts/slideLayout519.xml"/></Relationships>
</file>

<file path=ppt/slideMasters/_rels/slideMaster24.xml.rels><?xml version="1.0" encoding="UTF-8" standalone="yes"?>
<Relationships xmlns="http://schemas.openxmlformats.org/package/2006/relationships"><Relationship Id="rId26" Type="http://schemas.openxmlformats.org/officeDocument/2006/relationships/slideLayout" Target="../slideLayouts/slideLayout550.xml"/><Relationship Id="rId21" Type="http://schemas.openxmlformats.org/officeDocument/2006/relationships/slideLayout" Target="../slideLayouts/slideLayout545.xml"/><Relationship Id="rId34" Type="http://schemas.openxmlformats.org/officeDocument/2006/relationships/slideLayout" Target="../slideLayouts/slideLayout558.xml"/><Relationship Id="rId42" Type="http://schemas.openxmlformats.org/officeDocument/2006/relationships/slideLayout" Target="../slideLayouts/slideLayout566.xml"/><Relationship Id="rId47" Type="http://schemas.openxmlformats.org/officeDocument/2006/relationships/slideLayout" Target="../slideLayouts/slideLayout571.xml"/><Relationship Id="rId50" Type="http://schemas.openxmlformats.org/officeDocument/2006/relationships/slideLayout" Target="../slideLayouts/slideLayout574.xml"/><Relationship Id="rId55" Type="http://schemas.openxmlformats.org/officeDocument/2006/relationships/slideLayout" Target="../slideLayouts/slideLayout579.xml"/><Relationship Id="rId63" Type="http://schemas.openxmlformats.org/officeDocument/2006/relationships/slideLayout" Target="../slideLayouts/slideLayout587.xml"/><Relationship Id="rId68" Type="http://schemas.openxmlformats.org/officeDocument/2006/relationships/slideLayout" Target="../slideLayouts/slideLayout592.xml"/><Relationship Id="rId76" Type="http://schemas.openxmlformats.org/officeDocument/2006/relationships/slideLayout" Target="../slideLayouts/slideLayout600.xml"/><Relationship Id="rId84" Type="http://schemas.openxmlformats.org/officeDocument/2006/relationships/slideLayout" Target="../slideLayouts/slideLayout608.xml"/><Relationship Id="rId89" Type="http://schemas.openxmlformats.org/officeDocument/2006/relationships/slideLayout" Target="../slideLayouts/slideLayout613.xml"/><Relationship Id="rId97" Type="http://schemas.openxmlformats.org/officeDocument/2006/relationships/slideLayout" Target="../slideLayouts/slideLayout621.xml"/><Relationship Id="rId7" Type="http://schemas.openxmlformats.org/officeDocument/2006/relationships/slideLayout" Target="../slideLayouts/slideLayout531.xml"/><Relationship Id="rId71" Type="http://schemas.openxmlformats.org/officeDocument/2006/relationships/slideLayout" Target="../slideLayouts/slideLayout595.xml"/><Relationship Id="rId92" Type="http://schemas.openxmlformats.org/officeDocument/2006/relationships/slideLayout" Target="../slideLayouts/slideLayout616.xml"/><Relationship Id="rId2" Type="http://schemas.openxmlformats.org/officeDocument/2006/relationships/slideLayout" Target="../slideLayouts/slideLayout526.xml"/><Relationship Id="rId16" Type="http://schemas.openxmlformats.org/officeDocument/2006/relationships/slideLayout" Target="../slideLayouts/slideLayout540.xml"/><Relationship Id="rId29" Type="http://schemas.openxmlformats.org/officeDocument/2006/relationships/slideLayout" Target="../slideLayouts/slideLayout553.xml"/><Relationship Id="rId11" Type="http://schemas.openxmlformats.org/officeDocument/2006/relationships/slideLayout" Target="../slideLayouts/slideLayout535.xml"/><Relationship Id="rId24" Type="http://schemas.openxmlformats.org/officeDocument/2006/relationships/slideLayout" Target="../slideLayouts/slideLayout548.xml"/><Relationship Id="rId32" Type="http://schemas.openxmlformats.org/officeDocument/2006/relationships/slideLayout" Target="../slideLayouts/slideLayout556.xml"/><Relationship Id="rId37" Type="http://schemas.openxmlformats.org/officeDocument/2006/relationships/slideLayout" Target="../slideLayouts/slideLayout561.xml"/><Relationship Id="rId40" Type="http://schemas.openxmlformats.org/officeDocument/2006/relationships/slideLayout" Target="../slideLayouts/slideLayout564.xml"/><Relationship Id="rId45" Type="http://schemas.openxmlformats.org/officeDocument/2006/relationships/slideLayout" Target="../slideLayouts/slideLayout569.xml"/><Relationship Id="rId53" Type="http://schemas.openxmlformats.org/officeDocument/2006/relationships/slideLayout" Target="../slideLayouts/slideLayout577.xml"/><Relationship Id="rId58" Type="http://schemas.openxmlformats.org/officeDocument/2006/relationships/slideLayout" Target="../slideLayouts/slideLayout582.xml"/><Relationship Id="rId66" Type="http://schemas.openxmlformats.org/officeDocument/2006/relationships/slideLayout" Target="../slideLayouts/slideLayout590.xml"/><Relationship Id="rId74" Type="http://schemas.openxmlformats.org/officeDocument/2006/relationships/slideLayout" Target="../slideLayouts/slideLayout598.xml"/><Relationship Id="rId79" Type="http://schemas.openxmlformats.org/officeDocument/2006/relationships/slideLayout" Target="../slideLayouts/slideLayout603.xml"/><Relationship Id="rId87" Type="http://schemas.openxmlformats.org/officeDocument/2006/relationships/slideLayout" Target="../slideLayouts/slideLayout611.xml"/><Relationship Id="rId102" Type="http://schemas.openxmlformats.org/officeDocument/2006/relationships/theme" Target="../theme/theme24.xml"/><Relationship Id="rId5" Type="http://schemas.openxmlformats.org/officeDocument/2006/relationships/slideLayout" Target="../slideLayouts/slideLayout529.xml"/><Relationship Id="rId61" Type="http://schemas.openxmlformats.org/officeDocument/2006/relationships/slideLayout" Target="../slideLayouts/slideLayout585.xml"/><Relationship Id="rId82" Type="http://schemas.openxmlformats.org/officeDocument/2006/relationships/slideLayout" Target="../slideLayouts/slideLayout606.xml"/><Relationship Id="rId90" Type="http://schemas.openxmlformats.org/officeDocument/2006/relationships/slideLayout" Target="../slideLayouts/slideLayout614.xml"/><Relationship Id="rId95" Type="http://schemas.openxmlformats.org/officeDocument/2006/relationships/slideLayout" Target="../slideLayouts/slideLayout619.xml"/><Relationship Id="rId19" Type="http://schemas.openxmlformats.org/officeDocument/2006/relationships/slideLayout" Target="../slideLayouts/slideLayout543.xml"/><Relationship Id="rId14" Type="http://schemas.openxmlformats.org/officeDocument/2006/relationships/slideLayout" Target="../slideLayouts/slideLayout538.xml"/><Relationship Id="rId22" Type="http://schemas.openxmlformats.org/officeDocument/2006/relationships/slideLayout" Target="../slideLayouts/slideLayout546.xml"/><Relationship Id="rId27" Type="http://schemas.openxmlformats.org/officeDocument/2006/relationships/slideLayout" Target="../slideLayouts/slideLayout551.xml"/><Relationship Id="rId30" Type="http://schemas.openxmlformats.org/officeDocument/2006/relationships/slideLayout" Target="../slideLayouts/slideLayout554.xml"/><Relationship Id="rId35" Type="http://schemas.openxmlformats.org/officeDocument/2006/relationships/slideLayout" Target="../slideLayouts/slideLayout559.xml"/><Relationship Id="rId43" Type="http://schemas.openxmlformats.org/officeDocument/2006/relationships/slideLayout" Target="../slideLayouts/slideLayout567.xml"/><Relationship Id="rId48" Type="http://schemas.openxmlformats.org/officeDocument/2006/relationships/slideLayout" Target="../slideLayouts/slideLayout572.xml"/><Relationship Id="rId56" Type="http://schemas.openxmlformats.org/officeDocument/2006/relationships/slideLayout" Target="../slideLayouts/slideLayout580.xml"/><Relationship Id="rId64" Type="http://schemas.openxmlformats.org/officeDocument/2006/relationships/slideLayout" Target="../slideLayouts/slideLayout588.xml"/><Relationship Id="rId69" Type="http://schemas.openxmlformats.org/officeDocument/2006/relationships/slideLayout" Target="../slideLayouts/slideLayout593.xml"/><Relationship Id="rId77" Type="http://schemas.openxmlformats.org/officeDocument/2006/relationships/slideLayout" Target="../slideLayouts/slideLayout601.xml"/><Relationship Id="rId100" Type="http://schemas.openxmlformats.org/officeDocument/2006/relationships/slideLayout" Target="../slideLayouts/slideLayout624.xml"/><Relationship Id="rId8" Type="http://schemas.openxmlformats.org/officeDocument/2006/relationships/slideLayout" Target="../slideLayouts/slideLayout532.xml"/><Relationship Id="rId51" Type="http://schemas.openxmlformats.org/officeDocument/2006/relationships/slideLayout" Target="../slideLayouts/slideLayout575.xml"/><Relationship Id="rId72" Type="http://schemas.openxmlformats.org/officeDocument/2006/relationships/slideLayout" Target="../slideLayouts/slideLayout596.xml"/><Relationship Id="rId80" Type="http://schemas.openxmlformats.org/officeDocument/2006/relationships/slideLayout" Target="../slideLayouts/slideLayout604.xml"/><Relationship Id="rId85" Type="http://schemas.openxmlformats.org/officeDocument/2006/relationships/slideLayout" Target="../slideLayouts/slideLayout609.xml"/><Relationship Id="rId93" Type="http://schemas.openxmlformats.org/officeDocument/2006/relationships/slideLayout" Target="../slideLayouts/slideLayout617.xml"/><Relationship Id="rId98" Type="http://schemas.openxmlformats.org/officeDocument/2006/relationships/slideLayout" Target="../slideLayouts/slideLayout622.xml"/><Relationship Id="rId3" Type="http://schemas.openxmlformats.org/officeDocument/2006/relationships/slideLayout" Target="../slideLayouts/slideLayout527.xml"/><Relationship Id="rId12" Type="http://schemas.openxmlformats.org/officeDocument/2006/relationships/slideLayout" Target="../slideLayouts/slideLayout536.xml"/><Relationship Id="rId17" Type="http://schemas.openxmlformats.org/officeDocument/2006/relationships/slideLayout" Target="../slideLayouts/slideLayout541.xml"/><Relationship Id="rId25" Type="http://schemas.openxmlformats.org/officeDocument/2006/relationships/slideLayout" Target="../slideLayouts/slideLayout549.xml"/><Relationship Id="rId33" Type="http://schemas.openxmlformats.org/officeDocument/2006/relationships/slideLayout" Target="../slideLayouts/slideLayout557.xml"/><Relationship Id="rId38" Type="http://schemas.openxmlformats.org/officeDocument/2006/relationships/slideLayout" Target="../slideLayouts/slideLayout562.xml"/><Relationship Id="rId46" Type="http://schemas.openxmlformats.org/officeDocument/2006/relationships/slideLayout" Target="../slideLayouts/slideLayout570.xml"/><Relationship Id="rId59" Type="http://schemas.openxmlformats.org/officeDocument/2006/relationships/slideLayout" Target="../slideLayouts/slideLayout583.xml"/><Relationship Id="rId67" Type="http://schemas.openxmlformats.org/officeDocument/2006/relationships/slideLayout" Target="../slideLayouts/slideLayout591.xml"/><Relationship Id="rId20" Type="http://schemas.openxmlformats.org/officeDocument/2006/relationships/slideLayout" Target="../slideLayouts/slideLayout544.xml"/><Relationship Id="rId41" Type="http://schemas.openxmlformats.org/officeDocument/2006/relationships/slideLayout" Target="../slideLayouts/slideLayout565.xml"/><Relationship Id="rId54" Type="http://schemas.openxmlformats.org/officeDocument/2006/relationships/slideLayout" Target="../slideLayouts/slideLayout578.xml"/><Relationship Id="rId62" Type="http://schemas.openxmlformats.org/officeDocument/2006/relationships/slideLayout" Target="../slideLayouts/slideLayout586.xml"/><Relationship Id="rId70" Type="http://schemas.openxmlformats.org/officeDocument/2006/relationships/slideLayout" Target="../slideLayouts/slideLayout594.xml"/><Relationship Id="rId75" Type="http://schemas.openxmlformats.org/officeDocument/2006/relationships/slideLayout" Target="../slideLayouts/slideLayout599.xml"/><Relationship Id="rId83" Type="http://schemas.openxmlformats.org/officeDocument/2006/relationships/slideLayout" Target="../slideLayouts/slideLayout607.xml"/><Relationship Id="rId88" Type="http://schemas.openxmlformats.org/officeDocument/2006/relationships/slideLayout" Target="../slideLayouts/slideLayout612.xml"/><Relationship Id="rId91" Type="http://schemas.openxmlformats.org/officeDocument/2006/relationships/slideLayout" Target="../slideLayouts/slideLayout615.xml"/><Relationship Id="rId96" Type="http://schemas.openxmlformats.org/officeDocument/2006/relationships/slideLayout" Target="../slideLayouts/slideLayout620.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5" Type="http://schemas.openxmlformats.org/officeDocument/2006/relationships/slideLayout" Target="../slideLayouts/slideLayout539.xml"/><Relationship Id="rId23" Type="http://schemas.openxmlformats.org/officeDocument/2006/relationships/slideLayout" Target="../slideLayouts/slideLayout547.xml"/><Relationship Id="rId28" Type="http://schemas.openxmlformats.org/officeDocument/2006/relationships/slideLayout" Target="../slideLayouts/slideLayout552.xml"/><Relationship Id="rId36" Type="http://schemas.openxmlformats.org/officeDocument/2006/relationships/slideLayout" Target="../slideLayouts/slideLayout560.xml"/><Relationship Id="rId49" Type="http://schemas.openxmlformats.org/officeDocument/2006/relationships/slideLayout" Target="../slideLayouts/slideLayout573.xml"/><Relationship Id="rId57" Type="http://schemas.openxmlformats.org/officeDocument/2006/relationships/slideLayout" Target="../slideLayouts/slideLayout581.xml"/><Relationship Id="rId10" Type="http://schemas.openxmlformats.org/officeDocument/2006/relationships/slideLayout" Target="../slideLayouts/slideLayout534.xml"/><Relationship Id="rId31" Type="http://schemas.openxmlformats.org/officeDocument/2006/relationships/slideLayout" Target="../slideLayouts/slideLayout555.xml"/><Relationship Id="rId44" Type="http://schemas.openxmlformats.org/officeDocument/2006/relationships/slideLayout" Target="../slideLayouts/slideLayout568.xml"/><Relationship Id="rId52" Type="http://schemas.openxmlformats.org/officeDocument/2006/relationships/slideLayout" Target="../slideLayouts/slideLayout576.xml"/><Relationship Id="rId60" Type="http://schemas.openxmlformats.org/officeDocument/2006/relationships/slideLayout" Target="../slideLayouts/slideLayout584.xml"/><Relationship Id="rId65" Type="http://schemas.openxmlformats.org/officeDocument/2006/relationships/slideLayout" Target="../slideLayouts/slideLayout589.xml"/><Relationship Id="rId73" Type="http://schemas.openxmlformats.org/officeDocument/2006/relationships/slideLayout" Target="../slideLayouts/slideLayout597.xml"/><Relationship Id="rId78" Type="http://schemas.openxmlformats.org/officeDocument/2006/relationships/slideLayout" Target="../slideLayouts/slideLayout602.xml"/><Relationship Id="rId81" Type="http://schemas.openxmlformats.org/officeDocument/2006/relationships/slideLayout" Target="../slideLayouts/slideLayout605.xml"/><Relationship Id="rId86" Type="http://schemas.openxmlformats.org/officeDocument/2006/relationships/slideLayout" Target="../slideLayouts/slideLayout610.xml"/><Relationship Id="rId94" Type="http://schemas.openxmlformats.org/officeDocument/2006/relationships/slideLayout" Target="../slideLayouts/slideLayout618.xml"/><Relationship Id="rId99" Type="http://schemas.openxmlformats.org/officeDocument/2006/relationships/slideLayout" Target="../slideLayouts/slideLayout623.xml"/><Relationship Id="rId101" Type="http://schemas.openxmlformats.org/officeDocument/2006/relationships/slideLayout" Target="../slideLayouts/slideLayout625.xml"/><Relationship Id="rId4" Type="http://schemas.openxmlformats.org/officeDocument/2006/relationships/slideLayout" Target="../slideLayouts/slideLayout528.xml"/><Relationship Id="rId9" Type="http://schemas.openxmlformats.org/officeDocument/2006/relationships/slideLayout" Target="../slideLayouts/slideLayout533.xml"/><Relationship Id="rId13" Type="http://schemas.openxmlformats.org/officeDocument/2006/relationships/slideLayout" Target="../slideLayouts/slideLayout537.xml"/><Relationship Id="rId18" Type="http://schemas.openxmlformats.org/officeDocument/2006/relationships/slideLayout" Target="../slideLayouts/slideLayout542.xml"/><Relationship Id="rId39" Type="http://schemas.openxmlformats.org/officeDocument/2006/relationships/slideLayout" Target="../slideLayouts/slideLayout56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slideLayout" Target="../slideLayouts/slideLayout638.xml"/><Relationship Id="rId18" Type="http://schemas.openxmlformats.org/officeDocument/2006/relationships/slideLayout" Target="../slideLayouts/slideLayout643.xml"/><Relationship Id="rId26" Type="http://schemas.openxmlformats.org/officeDocument/2006/relationships/slideLayout" Target="../slideLayouts/slideLayout651.xml"/><Relationship Id="rId39" Type="http://schemas.openxmlformats.org/officeDocument/2006/relationships/slideLayout" Target="../slideLayouts/slideLayout664.xml"/><Relationship Id="rId3" Type="http://schemas.openxmlformats.org/officeDocument/2006/relationships/slideLayout" Target="../slideLayouts/slideLayout628.xml"/><Relationship Id="rId21" Type="http://schemas.openxmlformats.org/officeDocument/2006/relationships/slideLayout" Target="../slideLayouts/slideLayout646.xml"/><Relationship Id="rId34" Type="http://schemas.openxmlformats.org/officeDocument/2006/relationships/slideLayout" Target="../slideLayouts/slideLayout659.xml"/><Relationship Id="rId7" Type="http://schemas.openxmlformats.org/officeDocument/2006/relationships/slideLayout" Target="../slideLayouts/slideLayout632.xml"/><Relationship Id="rId12" Type="http://schemas.openxmlformats.org/officeDocument/2006/relationships/slideLayout" Target="../slideLayouts/slideLayout637.xml"/><Relationship Id="rId17" Type="http://schemas.openxmlformats.org/officeDocument/2006/relationships/slideLayout" Target="../slideLayouts/slideLayout642.xml"/><Relationship Id="rId25" Type="http://schemas.openxmlformats.org/officeDocument/2006/relationships/slideLayout" Target="../slideLayouts/slideLayout650.xml"/><Relationship Id="rId33" Type="http://schemas.openxmlformats.org/officeDocument/2006/relationships/slideLayout" Target="../slideLayouts/slideLayout658.xml"/><Relationship Id="rId38" Type="http://schemas.openxmlformats.org/officeDocument/2006/relationships/slideLayout" Target="../slideLayouts/slideLayout663.xml"/><Relationship Id="rId2" Type="http://schemas.openxmlformats.org/officeDocument/2006/relationships/slideLayout" Target="../slideLayouts/slideLayout627.xml"/><Relationship Id="rId16" Type="http://schemas.openxmlformats.org/officeDocument/2006/relationships/slideLayout" Target="../slideLayouts/slideLayout641.xml"/><Relationship Id="rId20" Type="http://schemas.openxmlformats.org/officeDocument/2006/relationships/slideLayout" Target="../slideLayouts/slideLayout645.xml"/><Relationship Id="rId29" Type="http://schemas.openxmlformats.org/officeDocument/2006/relationships/slideLayout" Target="../slideLayouts/slideLayout654.xml"/><Relationship Id="rId41" Type="http://schemas.openxmlformats.org/officeDocument/2006/relationships/theme" Target="../theme/theme25.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24" Type="http://schemas.openxmlformats.org/officeDocument/2006/relationships/slideLayout" Target="../slideLayouts/slideLayout649.xml"/><Relationship Id="rId32" Type="http://schemas.openxmlformats.org/officeDocument/2006/relationships/slideLayout" Target="../slideLayouts/slideLayout657.xml"/><Relationship Id="rId37" Type="http://schemas.openxmlformats.org/officeDocument/2006/relationships/slideLayout" Target="../slideLayouts/slideLayout662.xml"/><Relationship Id="rId40" Type="http://schemas.openxmlformats.org/officeDocument/2006/relationships/slideLayout" Target="../slideLayouts/slideLayout665.xml"/><Relationship Id="rId5" Type="http://schemas.openxmlformats.org/officeDocument/2006/relationships/slideLayout" Target="../slideLayouts/slideLayout630.xml"/><Relationship Id="rId15" Type="http://schemas.openxmlformats.org/officeDocument/2006/relationships/slideLayout" Target="../slideLayouts/slideLayout640.xml"/><Relationship Id="rId23" Type="http://schemas.openxmlformats.org/officeDocument/2006/relationships/slideLayout" Target="../slideLayouts/slideLayout648.xml"/><Relationship Id="rId28" Type="http://schemas.openxmlformats.org/officeDocument/2006/relationships/slideLayout" Target="../slideLayouts/slideLayout653.xml"/><Relationship Id="rId36" Type="http://schemas.openxmlformats.org/officeDocument/2006/relationships/slideLayout" Target="../slideLayouts/slideLayout661.xml"/><Relationship Id="rId10" Type="http://schemas.openxmlformats.org/officeDocument/2006/relationships/slideLayout" Target="../slideLayouts/slideLayout635.xml"/><Relationship Id="rId19" Type="http://schemas.openxmlformats.org/officeDocument/2006/relationships/slideLayout" Target="../slideLayouts/slideLayout644.xml"/><Relationship Id="rId31" Type="http://schemas.openxmlformats.org/officeDocument/2006/relationships/slideLayout" Target="../slideLayouts/slideLayout656.xml"/><Relationship Id="rId4" Type="http://schemas.openxmlformats.org/officeDocument/2006/relationships/slideLayout" Target="../slideLayouts/slideLayout629.xml"/><Relationship Id="rId9" Type="http://schemas.openxmlformats.org/officeDocument/2006/relationships/slideLayout" Target="../slideLayouts/slideLayout634.xml"/><Relationship Id="rId14" Type="http://schemas.openxmlformats.org/officeDocument/2006/relationships/slideLayout" Target="../slideLayouts/slideLayout639.xml"/><Relationship Id="rId22" Type="http://schemas.openxmlformats.org/officeDocument/2006/relationships/slideLayout" Target="../slideLayouts/slideLayout647.xml"/><Relationship Id="rId27" Type="http://schemas.openxmlformats.org/officeDocument/2006/relationships/slideLayout" Target="../slideLayouts/slideLayout652.xml"/><Relationship Id="rId30" Type="http://schemas.openxmlformats.org/officeDocument/2006/relationships/slideLayout" Target="../slideLayouts/slideLayout655.xml"/><Relationship Id="rId35" Type="http://schemas.openxmlformats.org/officeDocument/2006/relationships/slideLayout" Target="../slideLayouts/slideLayout660.xml"/></Relationships>
</file>

<file path=ppt/slideMasters/_rels/slideMaster26.xml.rels><?xml version="1.0" encoding="UTF-8" standalone="yes"?>
<Relationships xmlns="http://schemas.openxmlformats.org/package/2006/relationships"><Relationship Id="rId13" Type="http://schemas.openxmlformats.org/officeDocument/2006/relationships/slideLayout" Target="../slideLayouts/slideLayout678.xml"/><Relationship Id="rId18" Type="http://schemas.openxmlformats.org/officeDocument/2006/relationships/slideLayout" Target="../slideLayouts/slideLayout683.xml"/><Relationship Id="rId26" Type="http://schemas.openxmlformats.org/officeDocument/2006/relationships/slideLayout" Target="../slideLayouts/slideLayout691.xml"/><Relationship Id="rId39" Type="http://schemas.openxmlformats.org/officeDocument/2006/relationships/slideLayout" Target="../slideLayouts/slideLayout704.xml"/><Relationship Id="rId21" Type="http://schemas.openxmlformats.org/officeDocument/2006/relationships/slideLayout" Target="../slideLayouts/slideLayout686.xml"/><Relationship Id="rId34" Type="http://schemas.openxmlformats.org/officeDocument/2006/relationships/slideLayout" Target="../slideLayouts/slideLayout699.xml"/><Relationship Id="rId42" Type="http://schemas.openxmlformats.org/officeDocument/2006/relationships/slideLayout" Target="../slideLayouts/slideLayout707.xml"/><Relationship Id="rId47" Type="http://schemas.openxmlformats.org/officeDocument/2006/relationships/slideLayout" Target="../slideLayouts/slideLayout712.xml"/><Relationship Id="rId50" Type="http://schemas.openxmlformats.org/officeDocument/2006/relationships/slideLayout" Target="../slideLayouts/slideLayout715.xml"/><Relationship Id="rId55" Type="http://schemas.openxmlformats.org/officeDocument/2006/relationships/slideLayout" Target="../slideLayouts/slideLayout720.xml"/><Relationship Id="rId63" Type="http://schemas.openxmlformats.org/officeDocument/2006/relationships/slideLayout" Target="../slideLayouts/slideLayout728.xml"/><Relationship Id="rId68" Type="http://schemas.openxmlformats.org/officeDocument/2006/relationships/slideLayout" Target="../slideLayouts/slideLayout733.xml"/><Relationship Id="rId7" Type="http://schemas.openxmlformats.org/officeDocument/2006/relationships/slideLayout" Target="../slideLayouts/slideLayout672.xml"/><Relationship Id="rId71" Type="http://schemas.openxmlformats.org/officeDocument/2006/relationships/slideLayout" Target="../slideLayouts/slideLayout736.xml"/><Relationship Id="rId2" Type="http://schemas.openxmlformats.org/officeDocument/2006/relationships/slideLayout" Target="../slideLayouts/slideLayout667.xml"/><Relationship Id="rId16" Type="http://schemas.openxmlformats.org/officeDocument/2006/relationships/slideLayout" Target="../slideLayouts/slideLayout681.xml"/><Relationship Id="rId29" Type="http://schemas.openxmlformats.org/officeDocument/2006/relationships/slideLayout" Target="../slideLayouts/slideLayout694.xml"/><Relationship Id="rId11" Type="http://schemas.openxmlformats.org/officeDocument/2006/relationships/slideLayout" Target="../slideLayouts/slideLayout676.xml"/><Relationship Id="rId24" Type="http://schemas.openxmlformats.org/officeDocument/2006/relationships/slideLayout" Target="../slideLayouts/slideLayout689.xml"/><Relationship Id="rId32" Type="http://schemas.openxmlformats.org/officeDocument/2006/relationships/slideLayout" Target="../slideLayouts/slideLayout697.xml"/><Relationship Id="rId37" Type="http://schemas.openxmlformats.org/officeDocument/2006/relationships/slideLayout" Target="../slideLayouts/slideLayout702.xml"/><Relationship Id="rId40" Type="http://schemas.openxmlformats.org/officeDocument/2006/relationships/slideLayout" Target="../slideLayouts/slideLayout705.xml"/><Relationship Id="rId45" Type="http://schemas.openxmlformats.org/officeDocument/2006/relationships/slideLayout" Target="../slideLayouts/slideLayout710.xml"/><Relationship Id="rId53" Type="http://schemas.openxmlformats.org/officeDocument/2006/relationships/slideLayout" Target="../slideLayouts/slideLayout718.xml"/><Relationship Id="rId58" Type="http://schemas.openxmlformats.org/officeDocument/2006/relationships/slideLayout" Target="../slideLayouts/slideLayout723.xml"/><Relationship Id="rId66" Type="http://schemas.openxmlformats.org/officeDocument/2006/relationships/slideLayout" Target="../slideLayouts/slideLayout731.xml"/><Relationship Id="rId5" Type="http://schemas.openxmlformats.org/officeDocument/2006/relationships/slideLayout" Target="../slideLayouts/slideLayout670.xml"/><Relationship Id="rId15" Type="http://schemas.openxmlformats.org/officeDocument/2006/relationships/slideLayout" Target="../slideLayouts/slideLayout680.xml"/><Relationship Id="rId23" Type="http://schemas.openxmlformats.org/officeDocument/2006/relationships/slideLayout" Target="../slideLayouts/slideLayout688.xml"/><Relationship Id="rId28" Type="http://schemas.openxmlformats.org/officeDocument/2006/relationships/slideLayout" Target="../slideLayouts/slideLayout693.xml"/><Relationship Id="rId36" Type="http://schemas.openxmlformats.org/officeDocument/2006/relationships/slideLayout" Target="../slideLayouts/slideLayout701.xml"/><Relationship Id="rId49" Type="http://schemas.openxmlformats.org/officeDocument/2006/relationships/slideLayout" Target="../slideLayouts/slideLayout714.xml"/><Relationship Id="rId57" Type="http://schemas.openxmlformats.org/officeDocument/2006/relationships/slideLayout" Target="../slideLayouts/slideLayout722.xml"/><Relationship Id="rId61" Type="http://schemas.openxmlformats.org/officeDocument/2006/relationships/slideLayout" Target="../slideLayouts/slideLayout726.xml"/><Relationship Id="rId10" Type="http://schemas.openxmlformats.org/officeDocument/2006/relationships/slideLayout" Target="../slideLayouts/slideLayout675.xml"/><Relationship Id="rId19" Type="http://schemas.openxmlformats.org/officeDocument/2006/relationships/slideLayout" Target="../slideLayouts/slideLayout684.xml"/><Relationship Id="rId31" Type="http://schemas.openxmlformats.org/officeDocument/2006/relationships/slideLayout" Target="../slideLayouts/slideLayout696.xml"/><Relationship Id="rId44" Type="http://schemas.openxmlformats.org/officeDocument/2006/relationships/slideLayout" Target="../slideLayouts/slideLayout709.xml"/><Relationship Id="rId52" Type="http://schemas.openxmlformats.org/officeDocument/2006/relationships/slideLayout" Target="../slideLayouts/slideLayout717.xml"/><Relationship Id="rId60" Type="http://schemas.openxmlformats.org/officeDocument/2006/relationships/slideLayout" Target="../slideLayouts/slideLayout725.xml"/><Relationship Id="rId65" Type="http://schemas.openxmlformats.org/officeDocument/2006/relationships/slideLayout" Target="../slideLayouts/slideLayout730.xml"/><Relationship Id="rId73" Type="http://schemas.openxmlformats.org/officeDocument/2006/relationships/theme" Target="../theme/theme26.xml"/><Relationship Id="rId4" Type="http://schemas.openxmlformats.org/officeDocument/2006/relationships/slideLayout" Target="../slideLayouts/slideLayout669.xml"/><Relationship Id="rId9" Type="http://schemas.openxmlformats.org/officeDocument/2006/relationships/slideLayout" Target="../slideLayouts/slideLayout674.xml"/><Relationship Id="rId14" Type="http://schemas.openxmlformats.org/officeDocument/2006/relationships/slideLayout" Target="../slideLayouts/slideLayout679.xml"/><Relationship Id="rId22" Type="http://schemas.openxmlformats.org/officeDocument/2006/relationships/slideLayout" Target="../slideLayouts/slideLayout687.xml"/><Relationship Id="rId27" Type="http://schemas.openxmlformats.org/officeDocument/2006/relationships/slideLayout" Target="../slideLayouts/slideLayout692.xml"/><Relationship Id="rId30" Type="http://schemas.openxmlformats.org/officeDocument/2006/relationships/slideLayout" Target="../slideLayouts/slideLayout695.xml"/><Relationship Id="rId35" Type="http://schemas.openxmlformats.org/officeDocument/2006/relationships/slideLayout" Target="../slideLayouts/slideLayout700.xml"/><Relationship Id="rId43" Type="http://schemas.openxmlformats.org/officeDocument/2006/relationships/slideLayout" Target="../slideLayouts/slideLayout708.xml"/><Relationship Id="rId48" Type="http://schemas.openxmlformats.org/officeDocument/2006/relationships/slideLayout" Target="../slideLayouts/slideLayout713.xml"/><Relationship Id="rId56" Type="http://schemas.openxmlformats.org/officeDocument/2006/relationships/slideLayout" Target="../slideLayouts/slideLayout721.xml"/><Relationship Id="rId64" Type="http://schemas.openxmlformats.org/officeDocument/2006/relationships/slideLayout" Target="../slideLayouts/slideLayout729.xml"/><Relationship Id="rId69" Type="http://schemas.openxmlformats.org/officeDocument/2006/relationships/slideLayout" Target="../slideLayouts/slideLayout734.xml"/><Relationship Id="rId8" Type="http://schemas.openxmlformats.org/officeDocument/2006/relationships/slideLayout" Target="../slideLayouts/slideLayout673.xml"/><Relationship Id="rId51" Type="http://schemas.openxmlformats.org/officeDocument/2006/relationships/slideLayout" Target="../slideLayouts/slideLayout716.xml"/><Relationship Id="rId72" Type="http://schemas.openxmlformats.org/officeDocument/2006/relationships/slideLayout" Target="../slideLayouts/slideLayout737.xml"/><Relationship Id="rId3" Type="http://schemas.openxmlformats.org/officeDocument/2006/relationships/slideLayout" Target="../slideLayouts/slideLayout668.xml"/><Relationship Id="rId12" Type="http://schemas.openxmlformats.org/officeDocument/2006/relationships/slideLayout" Target="../slideLayouts/slideLayout677.xml"/><Relationship Id="rId17" Type="http://schemas.openxmlformats.org/officeDocument/2006/relationships/slideLayout" Target="../slideLayouts/slideLayout682.xml"/><Relationship Id="rId25" Type="http://schemas.openxmlformats.org/officeDocument/2006/relationships/slideLayout" Target="../slideLayouts/slideLayout690.xml"/><Relationship Id="rId33" Type="http://schemas.openxmlformats.org/officeDocument/2006/relationships/slideLayout" Target="../slideLayouts/slideLayout698.xml"/><Relationship Id="rId38" Type="http://schemas.openxmlformats.org/officeDocument/2006/relationships/slideLayout" Target="../slideLayouts/slideLayout703.xml"/><Relationship Id="rId46" Type="http://schemas.openxmlformats.org/officeDocument/2006/relationships/slideLayout" Target="../slideLayouts/slideLayout711.xml"/><Relationship Id="rId59" Type="http://schemas.openxmlformats.org/officeDocument/2006/relationships/slideLayout" Target="../slideLayouts/slideLayout724.xml"/><Relationship Id="rId67" Type="http://schemas.openxmlformats.org/officeDocument/2006/relationships/slideLayout" Target="../slideLayouts/slideLayout732.xml"/><Relationship Id="rId20" Type="http://schemas.openxmlformats.org/officeDocument/2006/relationships/slideLayout" Target="../slideLayouts/slideLayout685.xml"/><Relationship Id="rId41" Type="http://schemas.openxmlformats.org/officeDocument/2006/relationships/slideLayout" Target="../slideLayouts/slideLayout706.xml"/><Relationship Id="rId54" Type="http://schemas.openxmlformats.org/officeDocument/2006/relationships/slideLayout" Target="../slideLayouts/slideLayout719.xml"/><Relationship Id="rId62" Type="http://schemas.openxmlformats.org/officeDocument/2006/relationships/slideLayout" Target="../slideLayouts/slideLayout727.xml"/><Relationship Id="rId70" Type="http://schemas.openxmlformats.org/officeDocument/2006/relationships/slideLayout" Target="../slideLayouts/slideLayout735.xml"/><Relationship Id="rId1" Type="http://schemas.openxmlformats.org/officeDocument/2006/relationships/slideLayout" Target="../slideLayouts/slideLayout666.xml"/><Relationship Id="rId6" Type="http://schemas.openxmlformats.org/officeDocument/2006/relationships/slideLayout" Target="../slideLayouts/slideLayout67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745.xml"/><Relationship Id="rId13" Type="http://schemas.openxmlformats.org/officeDocument/2006/relationships/slideLayout" Target="../slideLayouts/slideLayout750.xml"/><Relationship Id="rId18" Type="http://schemas.openxmlformats.org/officeDocument/2006/relationships/slideLayout" Target="../slideLayouts/slideLayout755.xml"/><Relationship Id="rId26" Type="http://schemas.openxmlformats.org/officeDocument/2006/relationships/slideLayout" Target="../slideLayouts/slideLayout763.xml"/><Relationship Id="rId3" Type="http://schemas.openxmlformats.org/officeDocument/2006/relationships/slideLayout" Target="../slideLayouts/slideLayout740.xml"/><Relationship Id="rId21" Type="http://schemas.openxmlformats.org/officeDocument/2006/relationships/slideLayout" Target="../slideLayouts/slideLayout758.xml"/><Relationship Id="rId34" Type="http://schemas.openxmlformats.org/officeDocument/2006/relationships/slideLayout" Target="../slideLayouts/slideLayout771.xml"/><Relationship Id="rId7" Type="http://schemas.openxmlformats.org/officeDocument/2006/relationships/slideLayout" Target="../slideLayouts/slideLayout744.xml"/><Relationship Id="rId12" Type="http://schemas.openxmlformats.org/officeDocument/2006/relationships/slideLayout" Target="../slideLayouts/slideLayout749.xml"/><Relationship Id="rId17" Type="http://schemas.openxmlformats.org/officeDocument/2006/relationships/slideLayout" Target="../slideLayouts/slideLayout754.xml"/><Relationship Id="rId25" Type="http://schemas.openxmlformats.org/officeDocument/2006/relationships/slideLayout" Target="../slideLayouts/slideLayout762.xml"/><Relationship Id="rId33" Type="http://schemas.openxmlformats.org/officeDocument/2006/relationships/slideLayout" Target="../slideLayouts/slideLayout770.xml"/><Relationship Id="rId2" Type="http://schemas.openxmlformats.org/officeDocument/2006/relationships/slideLayout" Target="../slideLayouts/slideLayout739.xml"/><Relationship Id="rId16" Type="http://schemas.openxmlformats.org/officeDocument/2006/relationships/slideLayout" Target="../slideLayouts/slideLayout753.xml"/><Relationship Id="rId20" Type="http://schemas.openxmlformats.org/officeDocument/2006/relationships/slideLayout" Target="../slideLayouts/slideLayout757.xml"/><Relationship Id="rId29" Type="http://schemas.openxmlformats.org/officeDocument/2006/relationships/slideLayout" Target="../slideLayouts/slideLayout766.xml"/><Relationship Id="rId1" Type="http://schemas.openxmlformats.org/officeDocument/2006/relationships/slideLayout" Target="../slideLayouts/slideLayout738.xml"/><Relationship Id="rId6" Type="http://schemas.openxmlformats.org/officeDocument/2006/relationships/slideLayout" Target="../slideLayouts/slideLayout743.xml"/><Relationship Id="rId11" Type="http://schemas.openxmlformats.org/officeDocument/2006/relationships/slideLayout" Target="../slideLayouts/slideLayout748.xml"/><Relationship Id="rId24" Type="http://schemas.openxmlformats.org/officeDocument/2006/relationships/slideLayout" Target="../slideLayouts/slideLayout761.xml"/><Relationship Id="rId32" Type="http://schemas.openxmlformats.org/officeDocument/2006/relationships/slideLayout" Target="../slideLayouts/slideLayout769.xml"/><Relationship Id="rId5" Type="http://schemas.openxmlformats.org/officeDocument/2006/relationships/slideLayout" Target="../slideLayouts/slideLayout742.xml"/><Relationship Id="rId15" Type="http://schemas.openxmlformats.org/officeDocument/2006/relationships/slideLayout" Target="../slideLayouts/slideLayout752.xml"/><Relationship Id="rId23" Type="http://schemas.openxmlformats.org/officeDocument/2006/relationships/slideLayout" Target="../slideLayouts/slideLayout760.xml"/><Relationship Id="rId28" Type="http://schemas.openxmlformats.org/officeDocument/2006/relationships/slideLayout" Target="../slideLayouts/slideLayout765.xml"/><Relationship Id="rId36" Type="http://schemas.openxmlformats.org/officeDocument/2006/relationships/theme" Target="../theme/theme27.xml"/><Relationship Id="rId10" Type="http://schemas.openxmlformats.org/officeDocument/2006/relationships/slideLayout" Target="../slideLayouts/slideLayout747.xml"/><Relationship Id="rId19" Type="http://schemas.openxmlformats.org/officeDocument/2006/relationships/slideLayout" Target="../slideLayouts/slideLayout756.xml"/><Relationship Id="rId31" Type="http://schemas.openxmlformats.org/officeDocument/2006/relationships/slideLayout" Target="../slideLayouts/slideLayout768.xml"/><Relationship Id="rId4" Type="http://schemas.openxmlformats.org/officeDocument/2006/relationships/slideLayout" Target="../slideLayouts/slideLayout741.xml"/><Relationship Id="rId9" Type="http://schemas.openxmlformats.org/officeDocument/2006/relationships/slideLayout" Target="../slideLayouts/slideLayout746.xml"/><Relationship Id="rId14" Type="http://schemas.openxmlformats.org/officeDocument/2006/relationships/slideLayout" Target="../slideLayouts/slideLayout751.xml"/><Relationship Id="rId22" Type="http://schemas.openxmlformats.org/officeDocument/2006/relationships/slideLayout" Target="../slideLayouts/slideLayout759.xml"/><Relationship Id="rId27" Type="http://schemas.openxmlformats.org/officeDocument/2006/relationships/slideLayout" Target="../slideLayouts/slideLayout764.xml"/><Relationship Id="rId30" Type="http://schemas.openxmlformats.org/officeDocument/2006/relationships/slideLayout" Target="../slideLayouts/slideLayout767.xml"/><Relationship Id="rId35" Type="http://schemas.openxmlformats.org/officeDocument/2006/relationships/slideLayout" Target="../slideLayouts/slideLayout77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780.xml"/><Relationship Id="rId13" Type="http://schemas.openxmlformats.org/officeDocument/2006/relationships/slideLayout" Target="../slideLayouts/slideLayout785.xml"/><Relationship Id="rId18" Type="http://schemas.openxmlformats.org/officeDocument/2006/relationships/slideLayout" Target="../slideLayouts/slideLayout790.xml"/><Relationship Id="rId26" Type="http://schemas.openxmlformats.org/officeDocument/2006/relationships/slideLayout" Target="../slideLayouts/slideLayout798.xml"/><Relationship Id="rId39" Type="http://schemas.openxmlformats.org/officeDocument/2006/relationships/slideLayout" Target="../slideLayouts/slideLayout811.xml"/><Relationship Id="rId3" Type="http://schemas.openxmlformats.org/officeDocument/2006/relationships/slideLayout" Target="../slideLayouts/slideLayout775.xml"/><Relationship Id="rId21" Type="http://schemas.openxmlformats.org/officeDocument/2006/relationships/slideLayout" Target="../slideLayouts/slideLayout793.xml"/><Relationship Id="rId34" Type="http://schemas.openxmlformats.org/officeDocument/2006/relationships/slideLayout" Target="../slideLayouts/slideLayout806.xml"/><Relationship Id="rId7" Type="http://schemas.openxmlformats.org/officeDocument/2006/relationships/slideLayout" Target="../slideLayouts/slideLayout779.xml"/><Relationship Id="rId12" Type="http://schemas.openxmlformats.org/officeDocument/2006/relationships/slideLayout" Target="../slideLayouts/slideLayout784.xml"/><Relationship Id="rId17" Type="http://schemas.openxmlformats.org/officeDocument/2006/relationships/slideLayout" Target="../slideLayouts/slideLayout789.xml"/><Relationship Id="rId25" Type="http://schemas.openxmlformats.org/officeDocument/2006/relationships/slideLayout" Target="../slideLayouts/slideLayout797.xml"/><Relationship Id="rId33" Type="http://schemas.openxmlformats.org/officeDocument/2006/relationships/slideLayout" Target="../slideLayouts/slideLayout805.xml"/><Relationship Id="rId38" Type="http://schemas.openxmlformats.org/officeDocument/2006/relationships/slideLayout" Target="../slideLayouts/slideLayout810.xml"/><Relationship Id="rId2" Type="http://schemas.openxmlformats.org/officeDocument/2006/relationships/slideLayout" Target="../slideLayouts/slideLayout774.xml"/><Relationship Id="rId16" Type="http://schemas.openxmlformats.org/officeDocument/2006/relationships/slideLayout" Target="../slideLayouts/slideLayout788.xml"/><Relationship Id="rId20" Type="http://schemas.openxmlformats.org/officeDocument/2006/relationships/slideLayout" Target="../slideLayouts/slideLayout792.xml"/><Relationship Id="rId29" Type="http://schemas.openxmlformats.org/officeDocument/2006/relationships/slideLayout" Target="../slideLayouts/slideLayout801.xml"/><Relationship Id="rId41" Type="http://schemas.openxmlformats.org/officeDocument/2006/relationships/theme" Target="../theme/theme28.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24" Type="http://schemas.openxmlformats.org/officeDocument/2006/relationships/slideLayout" Target="../slideLayouts/slideLayout796.xml"/><Relationship Id="rId32" Type="http://schemas.openxmlformats.org/officeDocument/2006/relationships/slideLayout" Target="../slideLayouts/slideLayout804.xml"/><Relationship Id="rId37" Type="http://schemas.openxmlformats.org/officeDocument/2006/relationships/slideLayout" Target="../slideLayouts/slideLayout809.xml"/><Relationship Id="rId40" Type="http://schemas.openxmlformats.org/officeDocument/2006/relationships/slideLayout" Target="../slideLayouts/slideLayout812.xml"/><Relationship Id="rId5" Type="http://schemas.openxmlformats.org/officeDocument/2006/relationships/slideLayout" Target="../slideLayouts/slideLayout777.xml"/><Relationship Id="rId15" Type="http://schemas.openxmlformats.org/officeDocument/2006/relationships/slideLayout" Target="../slideLayouts/slideLayout787.xml"/><Relationship Id="rId23" Type="http://schemas.openxmlformats.org/officeDocument/2006/relationships/slideLayout" Target="../slideLayouts/slideLayout795.xml"/><Relationship Id="rId28" Type="http://schemas.openxmlformats.org/officeDocument/2006/relationships/slideLayout" Target="../slideLayouts/slideLayout800.xml"/><Relationship Id="rId36" Type="http://schemas.openxmlformats.org/officeDocument/2006/relationships/slideLayout" Target="../slideLayouts/slideLayout808.xml"/><Relationship Id="rId10" Type="http://schemas.openxmlformats.org/officeDocument/2006/relationships/slideLayout" Target="../slideLayouts/slideLayout782.xml"/><Relationship Id="rId19" Type="http://schemas.openxmlformats.org/officeDocument/2006/relationships/slideLayout" Target="../slideLayouts/slideLayout791.xml"/><Relationship Id="rId31" Type="http://schemas.openxmlformats.org/officeDocument/2006/relationships/slideLayout" Target="../slideLayouts/slideLayout803.xml"/><Relationship Id="rId4" Type="http://schemas.openxmlformats.org/officeDocument/2006/relationships/slideLayout" Target="../slideLayouts/slideLayout776.xml"/><Relationship Id="rId9" Type="http://schemas.openxmlformats.org/officeDocument/2006/relationships/slideLayout" Target="../slideLayouts/slideLayout781.xml"/><Relationship Id="rId14" Type="http://schemas.openxmlformats.org/officeDocument/2006/relationships/slideLayout" Target="../slideLayouts/slideLayout786.xml"/><Relationship Id="rId22" Type="http://schemas.openxmlformats.org/officeDocument/2006/relationships/slideLayout" Target="../slideLayouts/slideLayout794.xml"/><Relationship Id="rId27" Type="http://schemas.openxmlformats.org/officeDocument/2006/relationships/slideLayout" Target="../slideLayouts/slideLayout799.xml"/><Relationship Id="rId30" Type="http://schemas.openxmlformats.org/officeDocument/2006/relationships/slideLayout" Target="../slideLayouts/slideLayout802.xml"/><Relationship Id="rId35" Type="http://schemas.openxmlformats.org/officeDocument/2006/relationships/slideLayout" Target="../slideLayouts/slideLayout80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820.xml"/><Relationship Id="rId13" Type="http://schemas.openxmlformats.org/officeDocument/2006/relationships/slideLayout" Target="../slideLayouts/slideLayout825.xml"/><Relationship Id="rId18" Type="http://schemas.openxmlformats.org/officeDocument/2006/relationships/slideLayout" Target="../slideLayouts/slideLayout830.xml"/><Relationship Id="rId26" Type="http://schemas.openxmlformats.org/officeDocument/2006/relationships/slideLayout" Target="../slideLayouts/slideLayout838.xml"/><Relationship Id="rId3" Type="http://schemas.openxmlformats.org/officeDocument/2006/relationships/slideLayout" Target="../slideLayouts/slideLayout815.xml"/><Relationship Id="rId21" Type="http://schemas.openxmlformats.org/officeDocument/2006/relationships/slideLayout" Target="../slideLayouts/slideLayout833.xml"/><Relationship Id="rId34" Type="http://schemas.openxmlformats.org/officeDocument/2006/relationships/slideLayout" Target="../slideLayouts/slideLayout846.xml"/><Relationship Id="rId7" Type="http://schemas.openxmlformats.org/officeDocument/2006/relationships/slideLayout" Target="../slideLayouts/slideLayout819.xml"/><Relationship Id="rId12" Type="http://schemas.openxmlformats.org/officeDocument/2006/relationships/slideLayout" Target="../slideLayouts/slideLayout824.xml"/><Relationship Id="rId17" Type="http://schemas.openxmlformats.org/officeDocument/2006/relationships/slideLayout" Target="../slideLayouts/slideLayout829.xml"/><Relationship Id="rId25" Type="http://schemas.openxmlformats.org/officeDocument/2006/relationships/slideLayout" Target="../slideLayouts/slideLayout837.xml"/><Relationship Id="rId33" Type="http://schemas.openxmlformats.org/officeDocument/2006/relationships/slideLayout" Target="../slideLayouts/slideLayout845.xml"/><Relationship Id="rId2" Type="http://schemas.openxmlformats.org/officeDocument/2006/relationships/slideLayout" Target="../slideLayouts/slideLayout814.xml"/><Relationship Id="rId16" Type="http://schemas.openxmlformats.org/officeDocument/2006/relationships/slideLayout" Target="../slideLayouts/slideLayout828.xml"/><Relationship Id="rId20" Type="http://schemas.openxmlformats.org/officeDocument/2006/relationships/slideLayout" Target="../slideLayouts/slideLayout832.xml"/><Relationship Id="rId29" Type="http://schemas.openxmlformats.org/officeDocument/2006/relationships/slideLayout" Target="../slideLayouts/slideLayout841.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24" Type="http://schemas.openxmlformats.org/officeDocument/2006/relationships/slideLayout" Target="../slideLayouts/slideLayout836.xml"/><Relationship Id="rId32" Type="http://schemas.openxmlformats.org/officeDocument/2006/relationships/slideLayout" Target="../slideLayouts/slideLayout844.xml"/><Relationship Id="rId5" Type="http://schemas.openxmlformats.org/officeDocument/2006/relationships/slideLayout" Target="../slideLayouts/slideLayout817.xml"/><Relationship Id="rId15" Type="http://schemas.openxmlformats.org/officeDocument/2006/relationships/slideLayout" Target="../slideLayouts/slideLayout827.xml"/><Relationship Id="rId23" Type="http://schemas.openxmlformats.org/officeDocument/2006/relationships/slideLayout" Target="../slideLayouts/slideLayout835.xml"/><Relationship Id="rId28" Type="http://schemas.openxmlformats.org/officeDocument/2006/relationships/slideLayout" Target="../slideLayouts/slideLayout840.xml"/><Relationship Id="rId36" Type="http://schemas.openxmlformats.org/officeDocument/2006/relationships/theme" Target="../theme/theme29.xml"/><Relationship Id="rId10" Type="http://schemas.openxmlformats.org/officeDocument/2006/relationships/slideLayout" Target="../slideLayouts/slideLayout822.xml"/><Relationship Id="rId19" Type="http://schemas.openxmlformats.org/officeDocument/2006/relationships/slideLayout" Target="../slideLayouts/slideLayout831.xml"/><Relationship Id="rId31" Type="http://schemas.openxmlformats.org/officeDocument/2006/relationships/slideLayout" Target="../slideLayouts/slideLayout843.xml"/><Relationship Id="rId4" Type="http://schemas.openxmlformats.org/officeDocument/2006/relationships/slideLayout" Target="../slideLayouts/slideLayout816.xml"/><Relationship Id="rId9" Type="http://schemas.openxmlformats.org/officeDocument/2006/relationships/slideLayout" Target="../slideLayouts/slideLayout821.xml"/><Relationship Id="rId14" Type="http://schemas.openxmlformats.org/officeDocument/2006/relationships/slideLayout" Target="../slideLayouts/slideLayout826.xml"/><Relationship Id="rId22" Type="http://schemas.openxmlformats.org/officeDocument/2006/relationships/slideLayout" Target="../slideLayouts/slideLayout834.xml"/><Relationship Id="rId27" Type="http://schemas.openxmlformats.org/officeDocument/2006/relationships/slideLayout" Target="../slideLayouts/slideLayout839.xml"/><Relationship Id="rId30" Type="http://schemas.openxmlformats.org/officeDocument/2006/relationships/slideLayout" Target="../slideLayouts/slideLayout842.xml"/><Relationship Id="rId35" Type="http://schemas.openxmlformats.org/officeDocument/2006/relationships/slideLayout" Target="../slideLayouts/slideLayout8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26" Type="http://schemas.openxmlformats.org/officeDocument/2006/relationships/slideLayout" Target="../slideLayouts/slideLayout35.xml"/><Relationship Id="rId3" Type="http://schemas.openxmlformats.org/officeDocument/2006/relationships/slideLayout" Target="../slideLayouts/slideLayout12.xml"/><Relationship Id="rId21" Type="http://schemas.openxmlformats.org/officeDocument/2006/relationships/slideLayout" Target="../slideLayouts/slideLayout30.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5" Type="http://schemas.openxmlformats.org/officeDocument/2006/relationships/slideLayout" Target="../slideLayouts/slideLayout34.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29" Type="http://schemas.openxmlformats.org/officeDocument/2006/relationships/slideLayout" Target="../slideLayouts/slideLayout38.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24" Type="http://schemas.openxmlformats.org/officeDocument/2006/relationships/slideLayout" Target="../slideLayouts/slideLayout33.xml"/><Relationship Id="rId5" Type="http://schemas.openxmlformats.org/officeDocument/2006/relationships/slideLayout" Target="../slideLayouts/slideLayout14.xml"/><Relationship Id="rId15" Type="http://schemas.openxmlformats.org/officeDocument/2006/relationships/slideLayout" Target="../slideLayouts/slideLayout24.xml"/><Relationship Id="rId23" Type="http://schemas.openxmlformats.org/officeDocument/2006/relationships/slideLayout" Target="../slideLayouts/slideLayout32.xml"/><Relationship Id="rId28" Type="http://schemas.openxmlformats.org/officeDocument/2006/relationships/slideLayout" Target="../slideLayouts/slideLayout37.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31" Type="http://schemas.openxmlformats.org/officeDocument/2006/relationships/theme" Target="../theme/theme3.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slideLayout" Target="../slideLayouts/slideLayout31.xml"/><Relationship Id="rId27" Type="http://schemas.openxmlformats.org/officeDocument/2006/relationships/slideLayout" Target="../slideLayouts/slideLayout36.xml"/><Relationship Id="rId30" Type="http://schemas.openxmlformats.org/officeDocument/2006/relationships/slideLayout" Target="../slideLayouts/slideLayout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26" Type="http://schemas.openxmlformats.org/officeDocument/2006/relationships/slideLayout" Target="../slideLayouts/slideLayout65.xml"/><Relationship Id="rId3" Type="http://schemas.openxmlformats.org/officeDocument/2006/relationships/slideLayout" Target="../slideLayouts/slideLayout42.xml"/><Relationship Id="rId21" Type="http://schemas.openxmlformats.org/officeDocument/2006/relationships/slideLayout" Target="../slideLayouts/slideLayout60.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5" Type="http://schemas.openxmlformats.org/officeDocument/2006/relationships/slideLayout" Target="../slideLayouts/slideLayout64.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29" Type="http://schemas.openxmlformats.org/officeDocument/2006/relationships/slideLayout" Target="../slideLayouts/slideLayout68.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24" Type="http://schemas.openxmlformats.org/officeDocument/2006/relationships/slideLayout" Target="../slideLayouts/slideLayout63.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23" Type="http://schemas.openxmlformats.org/officeDocument/2006/relationships/slideLayout" Target="../slideLayouts/slideLayout62.xml"/><Relationship Id="rId28" Type="http://schemas.openxmlformats.org/officeDocument/2006/relationships/slideLayout" Target="../slideLayouts/slideLayout67.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31" Type="http://schemas.openxmlformats.org/officeDocument/2006/relationships/theme" Target="../theme/theme4.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slideLayout" Target="../slideLayouts/slideLayout61.xml"/><Relationship Id="rId27" Type="http://schemas.openxmlformats.org/officeDocument/2006/relationships/slideLayout" Target="../slideLayouts/slideLayout66.xml"/><Relationship Id="rId30" Type="http://schemas.openxmlformats.org/officeDocument/2006/relationships/slideLayout" Target="../slideLayouts/slideLayout6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29" Type="http://schemas.openxmlformats.org/officeDocument/2006/relationships/slideLayout" Target="../slideLayouts/slideLayout98.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slideLayout" Target="../slideLayouts/slideLayout97.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31" Type="http://schemas.openxmlformats.org/officeDocument/2006/relationships/theme" Target="../theme/theme5.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 Id="rId30" Type="http://schemas.openxmlformats.org/officeDocument/2006/relationships/slideLayout" Target="../slideLayouts/slideLayout9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slideLayout" Target="../slideLayouts/slideLayout112.xml"/><Relationship Id="rId18" Type="http://schemas.openxmlformats.org/officeDocument/2006/relationships/slideLayout" Target="../slideLayouts/slideLayout117.xml"/><Relationship Id="rId26" Type="http://schemas.openxmlformats.org/officeDocument/2006/relationships/slideLayout" Target="../slideLayouts/slideLayout125.xml"/><Relationship Id="rId3" Type="http://schemas.openxmlformats.org/officeDocument/2006/relationships/slideLayout" Target="../slideLayouts/slideLayout102.xml"/><Relationship Id="rId21" Type="http://schemas.openxmlformats.org/officeDocument/2006/relationships/slideLayout" Target="../slideLayouts/slideLayout120.xml"/><Relationship Id="rId7" Type="http://schemas.openxmlformats.org/officeDocument/2006/relationships/slideLayout" Target="../slideLayouts/slideLayout106.xml"/><Relationship Id="rId12" Type="http://schemas.openxmlformats.org/officeDocument/2006/relationships/slideLayout" Target="../slideLayouts/slideLayout111.xml"/><Relationship Id="rId17" Type="http://schemas.openxmlformats.org/officeDocument/2006/relationships/slideLayout" Target="../slideLayouts/slideLayout116.xml"/><Relationship Id="rId25" Type="http://schemas.openxmlformats.org/officeDocument/2006/relationships/slideLayout" Target="../slideLayouts/slideLayout124.xml"/><Relationship Id="rId2" Type="http://schemas.openxmlformats.org/officeDocument/2006/relationships/slideLayout" Target="../slideLayouts/slideLayout101.xml"/><Relationship Id="rId16" Type="http://schemas.openxmlformats.org/officeDocument/2006/relationships/slideLayout" Target="../slideLayouts/slideLayout115.xml"/><Relationship Id="rId20" Type="http://schemas.openxmlformats.org/officeDocument/2006/relationships/slideLayout" Target="../slideLayouts/slideLayout119.xml"/><Relationship Id="rId29" Type="http://schemas.openxmlformats.org/officeDocument/2006/relationships/slideLayout" Target="../slideLayouts/slideLayout128.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24" Type="http://schemas.openxmlformats.org/officeDocument/2006/relationships/slideLayout" Target="../slideLayouts/slideLayout123.xml"/><Relationship Id="rId5" Type="http://schemas.openxmlformats.org/officeDocument/2006/relationships/slideLayout" Target="../slideLayouts/slideLayout104.xml"/><Relationship Id="rId15" Type="http://schemas.openxmlformats.org/officeDocument/2006/relationships/slideLayout" Target="../slideLayouts/slideLayout114.xml"/><Relationship Id="rId23" Type="http://schemas.openxmlformats.org/officeDocument/2006/relationships/slideLayout" Target="../slideLayouts/slideLayout122.xml"/><Relationship Id="rId28" Type="http://schemas.openxmlformats.org/officeDocument/2006/relationships/slideLayout" Target="../slideLayouts/slideLayout127.xml"/><Relationship Id="rId10" Type="http://schemas.openxmlformats.org/officeDocument/2006/relationships/slideLayout" Target="../slideLayouts/slideLayout109.xml"/><Relationship Id="rId19" Type="http://schemas.openxmlformats.org/officeDocument/2006/relationships/slideLayout" Target="../slideLayouts/slideLayout118.xml"/><Relationship Id="rId31" Type="http://schemas.openxmlformats.org/officeDocument/2006/relationships/theme" Target="../theme/theme6.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slideLayout" Target="../slideLayouts/slideLayout113.xml"/><Relationship Id="rId22" Type="http://schemas.openxmlformats.org/officeDocument/2006/relationships/slideLayout" Target="../slideLayouts/slideLayout121.xml"/><Relationship Id="rId27" Type="http://schemas.openxmlformats.org/officeDocument/2006/relationships/slideLayout" Target="../slideLayouts/slideLayout126.xml"/><Relationship Id="rId30" Type="http://schemas.openxmlformats.org/officeDocument/2006/relationships/slideLayout" Target="../slideLayouts/slideLayout12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slideLayout" Target="../slideLayouts/slideLayout142.xml"/><Relationship Id="rId18" Type="http://schemas.openxmlformats.org/officeDocument/2006/relationships/slideLayout" Target="../slideLayouts/slideLayout147.xml"/><Relationship Id="rId26" Type="http://schemas.openxmlformats.org/officeDocument/2006/relationships/slideLayout" Target="../slideLayouts/slideLayout155.xml"/><Relationship Id="rId3" Type="http://schemas.openxmlformats.org/officeDocument/2006/relationships/slideLayout" Target="../slideLayouts/slideLayout132.xml"/><Relationship Id="rId21" Type="http://schemas.openxmlformats.org/officeDocument/2006/relationships/slideLayout" Target="../slideLayouts/slideLayout150.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17" Type="http://schemas.openxmlformats.org/officeDocument/2006/relationships/slideLayout" Target="../slideLayouts/slideLayout146.xml"/><Relationship Id="rId25" Type="http://schemas.openxmlformats.org/officeDocument/2006/relationships/slideLayout" Target="../slideLayouts/slideLayout154.xml"/><Relationship Id="rId2" Type="http://schemas.openxmlformats.org/officeDocument/2006/relationships/slideLayout" Target="../slideLayouts/slideLayout131.xml"/><Relationship Id="rId16" Type="http://schemas.openxmlformats.org/officeDocument/2006/relationships/slideLayout" Target="../slideLayouts/slideLayout145.xml"/><Relationship Id="rId20" Type="http://schemas.openxmlformats.org/officeDocument/2006/relationships/slideLayout" Target="../slideLayouts/slideLayout149.xml"/><Relationship Id="rId29" Type="http://schemas.openxmlformats.org/officeDocument/2006/relationships/slideLayout" Target="../slideLayouts/slideLayout158.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24" Type="http://schemas.openxmlformats.org/officeDocument/2006/relationships/slideLayout" Target="../slideLayouts/slideLayout153.xml"/><Relationship Id="rId5" Type="http://schemas.openxmlformats.org/officeDocument/2006/relationships/slideLayout" Target="../slideLayouts/slideLayout134.xml"/><Relationship Id="rId15" Type="http://schemas.openxmlformats.org/officeDocument/2006/relationships/slideLayout" Target="../slideLayouts/slideLayout144.xml"/><Relationship Id="rId23" Type="http://schemas.openxmlformats.org/officeDocument/2006/relationships/slideLayout" Target="../slideLayouts/slideLayout152.xml"/><Relationship Id="rId28" Type="http://schemas.openxmlformats.org/officeDocument/2006/relationships/slideLayout" Target="../slideLayouts/slideLayout157.xml"/><Relationship Id="rId10" Type="http://schemas.openxmlformats.org/officeDocument/2006/relationships/slideLayout" Target="../slideLayouts/slideLayout139.xml"/><Relationship Id="rId19" Type="http://schemas.openxmlformats.org/officeDocument/2006/relationships/slideLayout" Target="../slideLayouts/slideLayout148.xml"/><Relationship Id="rId31" Type="http://schemas.openxmlformats.org/officeDocument/2006/relationships/theme" Target="../theme/theme7.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slideLayout" Target="../slideLayouts/slideLayout143.xml"/><Relationship Id="rId22" Type="http://schemas.openxmlformats.org/officeDocument/2006/relationships/slideLayout" Target="../slideLayouts/slideLayout151.xml"/><Relationship Id="rId27" Type="http://schemas.openxmlformats.org/officeDocument/2006/relationships/slideLayout" Target="../slideLayouts/slideLayout156.xml"/><Relationship Id="rId30" Type="http://schemas.openxmlformats.org/officeDocument/2006/relationships/slideLayout" Target="../slideLayouts/slideLayout15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7.xml"/><Relationship Id="rId13" Type="http://schemas.openxmlformats.org/officeDocument/2006/relationships/slideLayout" Target="../slideLayouts/slideLayout172.xml"/><Relationship Id="rId18" Type="http://schemas.openxmlformats.org/officeDocument/2006/relationships/slideLayout" Target="../slideLayouts/slideLayout177.xml"/><Relationship Id="rId26" Type="http://schemas.openxmlformats.org/officeDocument/2006/relationships/slideLayout" Target="../slideLayouts/slideLayout185.xml"/><Relationship Id="rId3" Type="http://schemas.openxmlformats.org/officeDocument/2006/relationships/slideLayout" Target="../slideLayouts/slideLayout162.xml"/><Relationship Id="rId21" Type="http://schemas.openxmlformats.org/officeDocument/2006/relationships/slideLayout" Target="../slideLayouts/slideLayout180.xml"/><Relationship Id="rId7" Type="http://schemas.openxmlformats.org/officeDocument/2006/relationships/slideLayout" Target="../slideLayouts/slideLayout166.xml"/><Relationship Id="rId12" Type="http://schemas.openxmlformats.org/officeDocument/2006/relationships/slideLayout" Target="../slideLayouts/slideLayout171.xml"/><Relationship Id="rId17" Type="http://schemas.openxmlformats.org/officeDocument/2006/relationships/slideLayout" Target="../slideLayouts/slideLayout176.xml"/><Relationship Id="rId25" Type="http://schemas.openxmlformats.org/officeDocument/2006/relationships/slideLayout" Target="../slideLayouts/slideLayout184.xml"/><Relationship Id="rId2" Type="http://schemas.openxmlformats.org/officeDocument/2006/relationships/slideLayout" Target="../slideLayouts/slideLayout161.xml"/><Relationship Id="rId16" Type="http://schemas.openxmlformats.org/officeDocument/2006/relationships/slideLayout" Target="../slideLayouts/slideLayout175.xml"/><Relationship Id="rId20" Type="http://schemas.openxmlformats.org/officeDocument/2006/relationships/slideLayout" Target="../slideLayouts/slideLayout179.xml"/><Relationship Id="rId29" Type="http://schemas.openxmlformats.org/officeDocument/2006/relationships/slideLayout" Target="../slideLayouts/slideLayout188.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24" Type="http://schemas.openxmlformats.org/officeDocument/2006/relationships/slideLayout" Target="../slideLayouts/slideLayout183.xml"/><Relationship Id="rId5" Type="http://schemas.openxmlformats.org/officeDocument/2006/relationships/slideLayout" Target="../slideLayouts/slideLayout164.xml"/><Relationship Id="rId15" Type="http://schemas.openxmlformats.org/officeDocument/2006/relationships/slideLayout" Target="../slideLayouts/slideLayout174.xml"/><Relationship Id="rId23" Type="http://schemas.openxmlformats.org/officeDocument/2006/relationships/slideLayout" Target="../slideLayouts/slideLayout182.xml"/><Relationship Id="rId28" Type="http://schemas.openxmlformats.org/officeDocument/2006/relationships/slideLayout" Target="../slideLayouts/slideLayout187.xml"/><Relationship Id="rId10" Type="http://schemas.openxmlformats.org/officeDocument/2006/relationships/slideLayout" Target="../slideLayouts/slideLayout169.xml"/><Relationship Id="rId19" Type="http://schemas.openxmlformats.org/officeDocument/2006/relationships/slideLayout" Target="../slideLayouts/slideLayout178.xml"/><Relationship Id="rId31" Type="http://schemas.openxmlformats.org/officeDocument/2006/relationships/theme" Target="../theme/theme8.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14" Type="http://schemas.openxmlformats.org/officeDocument/2006/relationships/slideLayout" Target="../slideLayouts/slideLayout173.xml"/><Relationship Id="rId22" Type="http://schemas.openxmlformats.org/officeDocument/2006/relationships/slideLayout" Target="../slideLayouts/slideLayout181.xml"/><Relationship Id="rId27" Type="http://schemas.openxmlformats.org/officeDocument/2006/relationships/slideLayout" Target="../slideLayouts/slideLayout186.xml"/><Relationship Id="rId30" Type="http://schemas.openxmlformats.org/officeDocument/2006/relationships/slideLayout" Target="../slideLayouts/slideLayout189.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92.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theme" Target="../theme/theme9.xml"/><Relationship Id="rId5" Type="http://schemas.openxmlformats.org/officeDocument/2006/relationships/slideLayout" Target="../slideLayouts/slideLayout194.xml"/><Relationship Id="rId4" Type="http://schemas.openxmlformats.org/officeDocument/2006/relationships/slideLayout" Target="../slideLayouts/slideLayout19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64617224"/>
      </p:ext>
    </p:extLst>
  </p:cSld>
  <p:clrMap bg1="lt1" tx1="dk1" bg2="lt2" tx2="dk2" accent1="accent1" accent2="accent2" accent3="accent3" accent4="accent4" accent5="accent5" accent6="accent6" hlink="hlink" folHlink="folHlink"/>
  <p:sldLayoutIdLst>
    <p:sldLayoutId id="2147483661" r:id="rId1"/>
    <p:sldLayoutId id="2147483663" r:id="rId2"/>
    <p:sldLayoutId id="2147483665" r:id="rId3"/>
    <p:sldLayoutId id="2147483666" r:id="rId4"/>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940253224"/>
      </p:ext>
    </p:extLst>
  </p:cSld>
  <p:clrMap bg1="lt1" tx1="dk1" bg2="lt2" tx2="dk2" accent1="accent1" accent2="accent2" accent3="accent3" accent4="accent4" accent5="accent5" accent6="accent6" hlink="hlink" folHlink="folHlink"/>
  <p:sldLayoutIdLst>
    <p:sldLayoutId id="2147484167" r:id="rId1"/>
    <p:sldLayoutId id="2147484169" r:id="rId2"/>
    <p:sldLayoutId id="2147484170" r:id="rId3"/>
    <p:sldLayoutId id="2147484171" r:id="rId4"/>
    <p:sldLayoutId id="2147484172"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58839281"/>
      </p:ext>
    </p:extLst>
  </p:cSld>
  <p:clrMap bg1="lt1" tx1="dk1" bg2="lt2" tx2="dk2" accent1="accent1" accent2="accent2" accent3="accent3" accent4="accent4" accent5="accent5" accent6="accent6" hlink="hlink" folHlink="folHlink"/>
  <p:sldLayoutIdLst>
    <p:sldLayoutId id="2147484174" r:id="rId1"/>
    <p:sldLayoutId id="2147484176" r:id="rId2"/>
    <p:sldLayoutId id="2147484177" r:id="rId3"/>
    <p:sldLayoutId id="2147484178" r:id="rId4"/>
    <p:sldLayoutId id="2147484179"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378379311"/>
      </p:ext>
    </p:extLst>
  </p:cSld>
  <p:clrMap bg1="lt1" tx1="dk1" bg2="lt2" tx2="dk2" accent1="accent1" accent2="accent2" accent3="accent3" accent4="accent4" accent5="accent5" accent6="accent6" hlink="hlink" folHlink="folHlink"/>
  <p:sldLayoutIdLst>
    <p:sldLayoutId id="2147484181" r:id="rId1"/>
    <p:sldLayoutId id="2147484183" r:id="rId2"/>
    <p:sldLayoutId id="2147484184" r:id="rId3"/>
    <p:sldLayoutId id="2147484185" r:id="rId4"/>
    <p:sldLayoutId id="2147484186"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41369114"/>
      </p:ext>
    </p:extLst>
  </p:cSld>
  <p:clrMap bg1="lt1" tx1="dk1" bg2="lt2" tx2="dk2" accent1="accent1" accent2="accent2" accent3="accent3" accent4="accent4" accent5="accent5" accent6="accent6" hlink="hlink" folHlink="folHlink"/>
  <p:sldLayoutIdLst>
    <p:sldLayoutId id="2147484188"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 id="2147484200" r:id="rId12"/>
    <p:sldLayoutId id="2147484201" r:id="rId13"/>
    <p:sldLayoutId id="2147484202" r:id="rId14"/>
    <p:sldLayoutId id="2147484203" r:id="rId15"/>
    <p:sldLayoutId id="2147484204" r:id="rId16"/>
    <p:sldLayoutId id="2147484205" r:id="rId17"/>
    <p:sldLayoutId id="2147484206" r:id="rId18"/>
    <p:sldLayoutId id="2147484207" r:id="rId19"/>
    <p:sldLayoutId id="2147484208" r:id="rId20"/>
    <p:sldLayoutId id="2147484209" r:id="rId21"/>
    <p:sldLayoutId id="2147484210" r:id="rId22"/>
    <p:sldLayoutId id="2147484211" r:id="rId23"/>
    <p:sldLayoutId id="2147484212" r:id="rId24"/>
    <p:sldLayoutId id="2147484213" r:id="rId25"/>
    <p:sldLayoutId id="2147484214" r:id="rId26"/>
    <p:sldLayoutId id="2147484215" r:id="rId27"/>
    <p:sldLayoutId id="2147484216" r:id="rId28"/>
    <p:sldLayoutId id="2147484217" r:id="rId29"/>
    <p:sldLayoutId id="2147484218"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991556849"/>
      </p:ext>
    </p:extLst>
  </p:cSld>
  <p:clrMap bg1="lt1" tx1="dk1" bg2="lt2" tx2="dk2" accent1="accent1" accent2="accent2" accent3="accent3" accent4="accent4" accent5="accent5" accent6="accent6" hlink="hlink" folHlink="folHlink"/>
  <p:sldLayoutIdLst>
    <p:sldLayoutId id="2147484220"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 id="2147484231" r:id="rId11"/>
    <p:sldLayoutId id="2147484232" r:id="rId12"/>
    <p:sldLayoutId id="2147484233" r:id="rId13"/>
    <p:sldLayoutId id="2147484234" r:id="rId14"/>
    <p:sldLayoutId id="2147484235" r:id="rId15"/>
    <p:sldLayoutId id="2147484236" r:id="rId16"/>
    <p:sldLayoutId id="2147484237" r:id="rId17"/>
    <p:sldLayoutId id="2147484238" r:id="rId18"/>
    <p:sldLayoutId id="2147484239" r:id="rId19"/>
    <p:sldLayoutId id="2147484240" r:id="rId20"/>
    <p:sldLayoutId id="2147484241" r:id="rId21"/>
    <p:sldLayoutId id="2147484242" r:id="rId22"/>
    <p:sldLayoutId id="2147484243" r:id="rId23"/>
    <p:sldLayoutId id="2147484244" r:id="rId24"/>
    <p:sldLayoutId id="2147484245" r:id="rId25"/>
    <p:sldLayoutId id="2147484246" r:id="rId26"/>
    <p:sldLayoutId id="2147484247" r:id="rId27"/>
    <p:sldLayoutId id="2147484248" r:id="rId28"/>
    <p:sldLayoutId id="2147484249" r:id="rId29"/>
    <p:sldLayoutId id="2147484250"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759321553"/>
      </p:ext>
    </p:extLst>
  </p:cSld>
  <p:clrMap bg1="lt1" tx1="dk1" bg2="lt2" tx2="dk2" accent1="accent1" accent2="accent2" accent3="accent3" accent4="accent4" accent5="accent5" accent6="accent6" hlink="hlink" folHlink="folHlink"/>
  <p:sldLayoutIdLst>
    <p:sldLayoutId id="2147484252" r:id="rId1"/>
    <p:sldLayoutId id="2147484254" r:id="rId2"/>
    <p:sldLayoutId id="2147484255" r:id="rId3"/>
    <p:sldLayoutId id="2147484256" r:id="rId4"/>
    <p:sldLayoutId id="2147484257"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19085862"/>
      </p:ext>
    </p:extLst>
  </p:cSld>
  <p:clrMap bg1="lt1" tx1="dk1" bg2="lt2" tx2="dk2" accent1="accent1" accent2="accent2" accent3="accent3" accent4="accent4" accent5="accent5" accent6="accent6" hlink="hlink" folHlink="folHlink"/>
  <p:sldLayoutIdLst>
    <p:sldLayoutId id="2147484259" r:id="rId1"/>
    <p:sldLayoutId id="2147484261" r:id="rId2"/>
    <p:sldLayoutId id="2147484262" r:id="rId3"/>
    <p:sldLayoutId id="2147484263" r:id="rId4"/>
    <p:sldLayoutId id="2147484264" r:id="rId5"/>
    <p:sldLayoutId id="2147484265" r:id="rId6"/>
    <p:sldLayoutId id="2147484266" r:id="rId7"/>
    <p:sldLayoutId id="2147484267" r:id="rId8"/>
    <p:sldLayoutId id="2147484268" r:id="rId9"/>
    <p:sldLayoutId id="2147484269" r:id="rId10"/>
    <p:sldLayoutId id="2147484270" r:id="rId11"/>
    <p:sldLayoutId id="2147484271" r:id="rId12"/>
    <p:sldLayoutId id="2147484272" r:id="rId13"/>
    <p:sldLayoutId id="2147484273" r:id="rId14"/>
    <p:sldLayoutId id="2147484274" r:id="rId15"/>
    <p:sldLayoutId id="2147484275" r:id="rId16"/>
    <p:sldLayoutId id="2147484276" r:id="rId17"/>
    <p:sldLayoutId id="2147484277" r:id="rId18"/>
    <p:sldLayoutId id="2147484278" r:id="rId19"/>
    <p:sldLayoutId id="2147484279" r:id="rId20"/>
    <p:sldLayoutId id="2147484280" r:id="rId21"/>
    <p:sldLayoutId id="2147484281" r:id="rId22"/>
    <p:sldLayoutId id="2147484282" r:id="rId23"/>
    <p:sldLayoutId id="2147484283" r:id="rId24"/>
    <p:sldLayoutId id="2147484284" r:id="rId25"/>
    <p:sldLayoutId id="2147484285" r:id="rId26"/>
    <p:sldLayoutId id="2147484286" r:id="rId27"/>
    <p:sldLayoutId id="2147484287" r:id="rId28"/>
    <p:sldLayoutId id="2147484288" r:id="rId29"/>
    <p:sldLayoutId id="2147484289"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996973470"/>
      </p:ext>
    </p:extLst>
  </p:cSld>
  <p:clrMap bg1="lt1" tx1="dk1" bg2="lt2" tx2="dk2" accent1="accent1" accent2="accent2" accent3="accent3" accent4="accent4" accent5="accent5" accent6="accent6" hlink="hlink" folHlink="folHlink"/>
  <p:sldLayoutIdLst>
    <p:sldLayoutId id="2147484291" r:id="rId1"/>
    <p:sldLayoutId id="2147484293" r:id="rId2"/>
    <p:sldLayoutId id="2147484294" r:id="rId3"/>
    <p:sldLayoutId id="2147484295" r:id="rId4"/>
    <p:sldLayoutId id="2147484296" r:id="rId5"/>
    <p:sldLayoutId id="2147484297" r:id="rId6"/>
    <p:sldLayoutId id="2147484298" r:id="rId7"/>
    <p:sldLayoutId id="2147484299" r:id="rId8"/>
    <p:sldLayoutId id="2147484300" r:id="rId9"/>
    <p:sldLayoutId id="2147484301" r:id="rId10"/>
    <p:sldLayoutId id="2147484302" r:id="rId11"/>
    <p:sldLayoutId id="2147484303" r:id="rId12"/>
    <p:sldLayoutId id="2147484304" r:id="rId13"/>
    <p:sldLayoutId id="2147484305" r:id="rId14"/>
    <p:sldLayoutId id="2147484306" r:id="rId15"/>
    <p:sldLayoutId id="2147484307" r:id="rId16"/>
    <p:sldLayoutId id="2147484308" r:id="rId17"/>
    <p:sldLayoutId id="2147484309" r:id="rId18"/>
    <p:sldLayoutId id="2147484310" r:id="rId19"/>
    <p:sldLayoutId id="2147484311" r:id="rId20"/>
    <p:sldLayoutId id="2147484312" r:id="rId21"/>
    <p:sldLayoutId id="2147484313" r:id="rId22"/>
    <p:sldLayoutId id="2147484314" r:id="rId23"/>
    <p:sldLayoutId id="2147484315" r:id="rId24"/>
    <p:sldLayoutId id="2147484316" r:id="rId25"/>
    <p:sldLayoutId id="2147484317" r:id="rId26"/>
    <p:sldLayoutId id="2147484318" r:id="rId27"/>
    <p:sldLayoutId id="2147484319" r:id="rId28"/>
    <p:sldLayoutId id="2147484320" r:id="rId29"/>
    <p:sldLayoutId id="2147484321"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02839548"/>
      </p:ext>
    </p:extLst>
  </p:cSld>
  <p:clrMap bg1="lt1" tx1="dk1" bg2="lt2" tx2="dk2" accent1="accent1" accent2="accent2" accent3="accent3" accent4="accent4" accent5="accent5" accent6="accent6" hlink="hlink" folHlink="folHlink"/>
  <p:sldLayoutIdLst>
    <p:sldLayoutId id="2147484323" r:id="rId1"/>
    <p:sldLayoutId id="2147484325" r:id="rId2"/>
    <p:sldLayoutId id="2147484326" r:id="rId3"/>
    <p:sldLayoutId id="2147484327" r:id="rId4"/>
    <p:sldLayoutId id="2147484328" r:id="rId5"/>
    <p:sldLayoutId id="2147484329" r:id="rId6"/>
    <p:sldLayoutId id="2147484330" r:id="rId7"/>
    <p:sldLayoutId id="2147484331" r:id="rId8"/>
    <p:sldLayoutId id="2147484332" r:id="rId9"/>
    <p:sldLayoutId id="2147484333" r:id="rId10"/>
    <p:sldLayoutId id="2147484334" r:id="rId11"/>
    <p:sldLayoutId id="2147484335" r:id="rId12"/>
    <p:sldLayoutId id="2147484336" r:id="rId13"/>
    <p:sldLayoutId id="2147484337" r:id="rId14"/>
    <p:sldLayoutId id="2147484338" r:id="rId15"/>
    <p:sldLayoutId id="2147484339" r:id="rId16"/>
    <p:sldLayoutId id="2147484340" r:id="rId17"/>
    <p:sldLayoutId id="2147484341" r:id="rId18"/>
    <p:sldLayoutId id="2147484342" r:id="rId19"/>
    <p:sldLayoutId id="2147484343" r:id="rId20"/>
    <p:sldLayoutId id="2147484344" r:id="rId21"/>
    <p:sldLayoutId id="2147484345" r:id="rId22"/>
    <p:sldLayoutId id="2147484346" r:id="rId23"/>
    <p:sldLayoutId id="2147484347" r:id="rId24"/>
    <p:sldLayoutId id="2147484348" r:id="rId25"/>
    <p:sldLayoutId id="2147484349" r:id="rId26"/>
    <p:sldLayoutId id="2147484350" r:id="rId27"/>
    <p:sldLayoutId id="2147484351" r:id="rId28"/>
    <p:sldLayoutId id="2147484352" r:id="rId29"/>
    <p:sldLayoutId id="2147484353"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384164661"/>
      </p:ext>
    </p:extLst>
  </p:cSld>
  <p:clrMap bg1="lt1" tx1="dk1" bg2="lt2" tx2="dk2" accent1="accent1" accent2="accent2" accent3="accent3" accent4="accent4" accent5="accent5" accent6="accent6" hlink="hlink" folHlink="folHlink"/>
  <p:sldLayoutIdLst>
    <p:sldLayoutId id="2147484355"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 id="2147484367" r:id="rId12"/>
    <p:sldLayoutId id="2147484368" r:id="rId13"/>
    <p:sldLayoutId id="2147484369" r:id="rId14"/>
    <p:sldLayoutId id="2147484370" r:id="rId15"/>
    <p:sldLayoutId id="2147484371" r:id="rId16"/>
    <p:sldLayoutId id="2147484372" r:id="rId17"/>
    <p:sldLayoutId id="2147484373" r:id="rId18"/>
    <p:sldLayoutId id="2147484374" r:id="rId19"/>
    <p:sldLayoutId id="2147484375" r:id="rId20"/>
    <p:sldLayoutId id="2147484376" r:id="rId21"/>
    <p:sldLayoutId id="2147484377" r:id="rId22"/>
    <p:sldLayoutId id="2147484378" r:id="rId23"/>
    <p:sldLayoutId id="2147484379" r:id="rId24"/>
    <p:sldLayoutId id="2147484380" r:id="rId25"/>
    <p:sldLayoutId id="2147484381" r:id="rId26"/>
    <p:sldLayoutId id="2147484382" r:id="rId27"/>
    <p:sldLayoutId id="2147484383" r:id="rId28"/>
    <p:sldLayoutId id="2147484384" r:id="rId29"/>
    <p:sldLayoutId id="2147484385"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232726280"/>
      </p:ext>
    </p:extLst>
  </p:cSld>
  <p:clrMap bg1="lt1" tx1="dk1" bg2="lt2" tx2="dk2" accent1="accent1" accent2="accent2" accent3="accent3" accent4="accent4" accent5="accent5" accent6="accent6" hlink="hlink" folHlink="folHlink"/>
  <p:sldLayoutIdLst>
    <p:sldLayoutId id="2147483668" r:id="rId1"/>
    <p:sldLayoutId id="2147483670" r:id="rId2"/>
    <p:sldLayoutId id="2147483671" r:id="rId3"/>
    <p:sldLayoutId id="2147483672" r:id="rId4"/>
    <p:sldLayoutId id="2147483673"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63337550"/>
      </p:ext>
    </p:extLst>
  </p:cSld>
  <p:clrMap bg1="lt1" tx1="dk1" bg2="lt2" tx2="dk2" accent1="accent1" accent2="accent2" accent3="accent3" accent4="accent4" accent5="accent5" accent6="accent6" hlink="hlink" folHlink="folHlink"/>
  <p:sldLayoutIdLst>
    <p:sldLayoutId id="2147484387" r:id="rId1"/>
    <p:sldLayoutId id="2147484389" r:id="rId2"/>
    <p:sldLayoutId id="2147484390" r:id="rId3"/>
    <p:sldLayoutId id="2147484391" r:id="rId4"/>
    <p:sldLayoutId id="2147484392" r:id="rId5"/>
    <p:sldLayoutId id="2147484393" r:id="rId6"/>
    <p:sldLayoutId id="2147484394" r:id="rId7"/>
    <p:sldLayoutId id="2147484395" r:id="rId8"/>
    <p:sldLayoutId id="2147484396" r:id="rId9"/>
    <p:sldLayoutId id="2147484397" r:id="rId10"/>
    <p:sldLayoutId id="2147484398" r:id="rId11"/>
    <p:sldLayoutId id="2147484399" r:id="rId12"/>
    <p:sldLayoutId id="2147484400" r:id="rId13"/>
    <p:sldLayoutId id="2147484401" r:id="rId14"/>
    <p:sldLayoutId id="2147484402" r:id="rId15"/>
    <p:sldLayoutId id="2147484403" r:id="rId16"/>
    <p:sldLayoutId id="2147484404" r:id="rId17"/>
    <p:sldLayoutId id="2147484405" r:id="rId18"/>
    <p:sldLayoutId id="2147484406" r:id="rId19"/>
    <p:sldLayoutId id="2147484407" r:id="rId20"/>
    <p:sldLayoutId id="2147484408" r:id="rId21"/>
    <p:sldLayoutId id="2147484409" r:id="rId22"/>
    <p:sldLayoutId id="2147484410" r:id="rId23"/>
    <p:sldLayoutId id="2147484411" r:id="rId24"/>
    <p:sldLayoutId id="2147484412" r:id="rId25"/>
    <p:sldLayoutId id="2147484413" r:id="rId26"/>
    <p:sldLayoutId id="2147484414" r:id="rId27"/>
    <p:sldLayoutId id="2147484415" r:id="rId28"/>
    <p:sldLayoutId id="2147484416" r:id="rId29"/>
    <p:sldLayoutId id="2147484417"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13395371"/>
      </p:ext>
    </p:extLst>
  </p:cSld>
  <p:clrMap bg1="lt1" tx1="dk1" bg2="lt2" tx2="dk2" accent1="accent1" accent2="accent2" accent3="accent3" accent4="accent4" accent5="accent5" accent6="accent6" hlink="hlink" folHlink="folHlink"/>
  <p:sldLayoutIdLst>
    <p:sldLayoutId id="2147484419" r:id="rId1"/>
    <p:sldLayoutId id="2147484421" r:id="rId2"/>
    <p:sldLayoutId id="2147484422" r:id="rId3"/>
    <p:sldLayoutId id="2147484423" r:id="rId4"/>
    <p:sldLayoutId id="2147484424" r:id="rId5"/>
    <p:sldLayoutId id="2147484425" r:id="rId6"/>
    <p:sldLayoutId id="2147484426" r:id="rId7"/>
    <p:sldLayoutId id="2147484427" r:id="rId8"/>
    <p:sldLayoutId id="2147484428" r:id="rId9"/>
    <p:sldLayoutId id="2147484429" r:id="rId10"/>
    <p:sldLayoutId id="2147484430" r:id="rId11"/>
    <p:sldLayoutId id="2147484431" r:id="rId12"/>
    <p:sldLayoutId id="2147484432" r:id="rId13"/>
    <p:sldLayoutId id="2147484433" r:id="rId14"/>
    <p:sldLayoutId id="2147484434" r:id="rId15"/>
    <p:sldLayoutId id="2147484435" r:id="rId16"/>
    <p:sldLayoutId id="2147484436" r:id="rId17"/>
    <p:sldLayoutId id="2147484437" r:id="rId18"/>
    <p:sldLayoutId id="2147484438" r:id="rId19"/>
    <p:sldLayoutId id="2147484439" r:id="rId20"/>
    <p:sldLayoutId id="2147484440" r:id="rId21"/>
    <p:sldLayoutId id="2147484441" r:id="rId22"/>
    <p:sldLayoutId id="2147484442" r:id="rId23"/>
    <p:sldLayoutId id="2147484443" r:id="rId24"/>
    <p:sldLayoutId id="2147484444" r:id="rId25"/>
    <p:sldLayoutId id="2147484445" r:id="rId26"/>
    <p:sldLayoutId id="2147484446" r:id="rId27"/>
    <p:sldLayoutId id="2147484447" r:id="rId28"/>
    <p:sldLayoutId id="2147484448" r:id="rId29"/>
    <p:sldLayoutId id="2147484449"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207644570"/>
      </p:ext>
    </p:extLst>
  </p:cSld>
  <p:clrMap bg1="lt1" tx1="dk1" bg2="lt2" tx2="dk2" accent1="accent1" accent2="accent2" accent3="accent3" accent4="accent4" accent5="accent5" accent6="accent6" hlink="hlink" folHlink="folHlink"/>
  <p:sldLayoutIdLst>
    <p:sldLayoutId id="2147484451" r:id="rId1"/>
    <p:sldLayoutId id="2147484453" r:id="rId2"/>
    <p:sldLayoutId id="2147484454" r:id="rId3"/>
    <p:sldLayoutId id="2147484455" r:id="rId4"/>
    <p:sldLayoutId id="2147484456" r:id="rId5"/>
    <p:sldLayoutId id="2147484457" r:id="rId6"/>
    <p:sldLayoutId id="2147484458" r:id="rId7"/>
    <p:sldLayoutId id="2147484459" r:id="rId8"/>
    <p:sldLayoutId id="2147484460" r:id="rId9"/>
    <p:sldLayoutId id="2147484461" r:id="rId10"/>
    <p:sldLayoutId id="2147484462" r:id="rId11"/>
    <p:sldLayoutId id="2147484463" r:id="rId12"/>
    <p:sldLayoutId id="2147484464" r:id="rId13"/>
    <p:sldLayoutId id="2147484465" r:id="rId14"/>
    <p:sldLayoutId id="2147484466" r:id="rId15"/>
    <p:sldLayoutId id="2147484467" r:id="rId16"/>
    <p:sldLayoutId id="2147484468" r:id="rId17"/>
    <p:sldLayoutId id="2147484469" r:id="rId18"/>
    <p:sldLayoutId id="2147484470" r:id="rId19"/>
    <p:sldLayoutId id="2147484471" r:id="rId20"/>
    <p:sldLayoutId id="2147484472" r:id="rId21"/>
    <p:sldLayoutId id="2147484473" r:id="rId22"/>
    <p:sldLayoutId id="2147484474" r:id="rId23"/>
    <p:sldLayoutId id="2147484475" r:id="rId24"/>
    <p:sldLayoutId id="2147484476" r:id="rId25"/>
    <p:sldLayoutId id="2147484477" r:id="rId26"/>
    <p:sldLayoutId id="2147484478" r:id="rId27"/>
    <p:sldLayoutId id="2147484479" r:id="rId28"/>
    <p:sldLayoutId id="2147484480" r:id="rId29"/>
    <p:sldLayoutId id="2147484481"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2212430309"/>
      </p:ext>
    </p:extLst>
  </p:cSld>
  <p:clrMap bg1="lt1" tx1="dk1" bg2="lt2" tx2="dk2" accent1="accent1" accent2="accent2" accent3="accent3" accent4="accent4" accent5="accent5" accent6="accent6" hlink="hlink" folHlink="folHlink"/>
  <p:sldLayoutIdLst>
    <p:sldLayoutId id="2147484483" r:id="rId1"/>
    <p:sldLayoutId id="2147484484" r:id="rId2"/>
    <p:sldLayoutId id="2147484485" r:id="rId3"/>
    <p:sldLayoutId id="2147484486" r:id="rId4"/>
    <p:sldLayoutId id="2147484487" r:id="rId5"/>
    <p:sldLayoutId id="2147484488" r:id="rId6"/>
    <p:sldLayoutId id="2147484489" r:id="rId7"/>
    <p:sldLayoutId id="2147484490" r:id="rId8"/>
    <p:sldLayoutId id="2147484491" r:id="rId9"/>
    <p:sldLayoutId id="2147484492" r:id="rId10"/>
    <p:sldLayoutId id="2147484493" r:id="rId11"/>
    <p:sldLayoutId id="2147484494" r:id="rId12"/>
    <p:sldLayoutId id="2147484495" r:id="rId13"/>
    <p:sldLayoutId id="2147484496" r:id="rId14"/>
    <p:sldLayoutId id="2147484497" r:id="rId15"/>
    <p:sldLayoutId id="2147484498" r:id="rId16"/>
    <p:sldLayoutId id="2147484499" r:id="rId17"/>
    <p:sldLayoutId id="2147484500" r:id="rId18"/>
    <p:sldLayoutId id="2147484501" r:id="rId19"/>
    <p:sldLayoutId id="2147484502" r:id="rId20"/>
    <p:sldLayoutId id="2147484503" r:id="rId21"/>
    <p:sldLayoutId id="2147484504" r:id="rId22"/>
    <p:sldLayoutId id="2147484505" r:id="rId23"/>
    <p:sldLayoutId id="2147484506" r:id="rId24"/>
    <p:sldLayoutId id="2147484507" r:id="rId25"/>
    <p:sldLayoutId id="2147484508" r:id="rId26"/>
    <p:sldLayoutId id="2147484509" r:id="rId27"/>
    <p:sldLayoutId id="2147484510" r:id="rId28"/>
    <p:sldLayoutId id="2147484511" r:id="rId29"/>
    <p:sldLayoutId id="2147484512" r:id="rId30"/>
    <p:sldLayoutId id="2147484513" r:id="rId31"/>
    <p:sldLayoutId id="2147484514" r:id="rId32"/>
    <p:sldLayoutId id="2147484515" r:id="rId33"/>
    <p:sldLayoutId id="2147484516" r:id="rId34"/>
    <p:sldLayoutId id="2147484517" r:id="rId35"/>
    <p:sldLayoutId id="2147484518" r:id="rId36"/>
    <p:sldLayoutId id="2147484519" r:id="rId37"/>
    <p:sldLayoutId id="2147484520" r:id="rId38"/>
    <p:sldLayoutId id="2147484521" r:id="rId39"/>
    <p:sldLayoutId id="2147484522" r:id="rId40"/>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dirty="0"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14" name="Rectangle 13"/>
          <p:cNvSpPr/>
          <p:nvPr/>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09/05/2013</a:t>
            </a:fld>
            <a:endParaRPr lang="en-CA" dirty="0">
              <a:solidFill>
                <a:srgbClr val="000000">
                  <a:tint val="75000"/>
                </a:srgbClr>
              </a:solidFill>
            </a:endParaRPr>
          </a:p>
        </p:txBody>
      </p:sp>
    </p:spTree>
    <p:extLst>
      <p:ext uri="{BB962C8B-B14F-4D97-AF65-F5344CB8AC3E}">
        <p14:creationId xmlns:p14="http://schemas.microsoft.com/office/powerpoint/2010/main" val="2798940939"/>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 id="2147484535" r:id="rId12"/>
    <p:sldLayoutId id="2147484536" r:id="rId13"/>
    <p:sldLayoutId id="2147484537" r:id="rId14"/>
    <p:sldLayoutId id="2147484538" r:id="rId15"/>
    <p:sldLayoutId id="2147484539" r:id="rId16"/>
    <p:sldLayoutId id="2147484540" r:id="rId17"/>
    <p:sldLayoutId id="2147484541" r:id="rId18"/>
    <p:sldLayoutId id="2147484542" r:id="rId19"/>
    <p:sldLayoutId id="2147484543" r:id="rId20"/>
    <p:sldLayoutId id="2147484544" r:id="rId21"/>
    <p:sldLayoutId id="2147484545" r:id="rId22"/>
    <p:sldLayoutId id="2147484546" r:id="rId23"/>
    <p:sldLayoutId id="2147484547" r:id="rId24"/>
    <p:sldLayoutId id="2147484548" r:id="rId25"/>
    <p:sldLayoutId id="2147484549" r:id="rId26"/>
    <p:sldLayoutId id="2147484550" r:id="rId27"/>
    <p:sldLayoutId id="2147484551" r:id="rId28"/>
    <p:sldLayoutId id="2147484552" r:id="rId29"/>
    <p:sldLayoutId id="2147484553" r:id="rId30"/>
    <p:sldLayoutId id="2147484554" r:id="rId31"/>
    <p:sldLayoutId id="2147484555" r:id="rId32"/>
    <p:sldLayoutId id="2147484556" r:id="rId33"/>
    <p:sldLayoutId id="2147484557" r:id="rId34"/>
    <p:sldLayoutId id="2147484558" r:id="rId35"/>
    <p:sldLayoutId id="2147484559" r:id="rId36"/>
    <p:sldLayoutId id="2147484560" r:id="rId37"/>
    <p:sldLayoutId id="2147484561" r:id="rId38"/>
    <p:sldLayoutId id="2147484562" r:id="rId39"/>
    <p:sldLayoutId id="2147484563" r:id="rId40"/>
    <p:sldLayoutId id="2147484564" r:id="rId41"/>
    <p:sldLayoutId id="2147484565" r:id="rId42"/>
    <p:sldLayoutId id="2147484566" r:id="rId43"/>
    <p:sldLayoutId id="2147484567" r:id="rId44"/>
    <p:sldLayoutId id="2147484568" r:id="rId45"/>
    <p:sldLayoutId id="2147484569" r:id="rId46"/>
    <p:sldLayoutId id="2147484570" r:id="rId47"/>
    <p:sldLayoutId id="2147484571" r:id="rId48"/>
    <p:sldLayoutId id="2147484572" r:id="rId49"/>
    <p:sldLayoutId id="2147484573" r:id="rId50"/>
    <p:sldLayoutId id="2147484574" r:id="rId51"/>
    <p:sldLayoutId id="2147484575" r:id="rId52"/>
    <p:sldLayoutId id="2147484576" r:id="rId53"/>
    <p:sldLayoutId id="2147484577" r:id="rId54"/>
    <p:sldLayoutId id="2147484578" r:id="rId55"/>
    <p:sldLayoutId id="2147484579" r:id="rId56"/>
    <p:sldLayoutId id="2147484580" r:id="rId57"/>
    <p:sldLayoutId id="2147484581" r:id="rId58"/>
    <p:sldLayoutId id="2147484582" r:id="rId59"/>
    <p:sldLayoutId id="2147484583" r:id="rId60"/>
    <p:sldLayoutId id="2147484584" r:id="rId61"/>
    <p:sldLayoutId id="2147484585" r:id="rId62"/>
    <p:sldLayoutId id="2147484586" r:id="rId63"/>
    <p:sldLayoutId id="2147484587" r:id="rId64"/>
    <p:sldLayoutId id="2147484588" r:id="rId65"/>
    <p:sldLayoutId id="2147484589" r:id="rId66"/>
    <p:sldLayoutId id="2147484590" r:id="rId67"/>
    <p:sldLayoutId id="2147484591" r:id="rId68"/>
    <p:sldLayoutId id="2147484592" r:id="rId69"/>
    <p:sldLayoutId id="2147484593" r:id="rId70"/>
    <p:sldLayoutId id="2147484594" r:id="rId71"/>
    <p:sldLayoutId id="2147484595" r:id="rId72"/>
    <p:sldLayoutId id="2147484596" r:id="rId73"/>
    <p:sldLayoutId id="2147484597" r:id="rId74"/>
    <p:sldLayoutId id="2147484598" r:id="rId75"/>
    <p:sldLayoutId id="2147484599" r:id="rId76"/>
    <p:sldLayoutId id="2147484600" r:id="rId77"/>
    <p:sldLayoutId id="2147484601" r:id="rId78"/>
    <p:sldLayoutId id="2147484602" r:id="rId79"/>
    <p:sldLayoutId id="2147484603" r:id="rId80"/>
    <p:sldLayoutId id="2147484604" r:id="rId81"/>
    <p:sldLayoutId id="2147484605" r:id="rId82"/>
    <p:sldLayoutId id="2147484606" r:id="rId83"/>
    <p:sldLayoutId id="2147484607" r:id="rId84"/>
    <p:sldLayoutId id="2147484608" r:id="rId85"/>
    <p:sldLayoutId id="2147484609" r:id="rId86"/>
    <p:sldLayoutId id="2147484610" r:id="rId87"/>
    <p:sldLayoutId id="2147484611" r:id="rId88"/>
    <p:sldLayoutId id="2147484612" r:id="rId89"/>
    <p:sldLayoutId id="2147484613" r:id="rId90"/>
    <p:sldLayoutId id="2147484614" r:id="rId91"/>
    <p:sldLayoutId id="2147484615" r:id="rId92"/>
    <p:sldLayoutId id="2147484616" r:id="rId93"/>
    <p:sldLayoutId id="2147484617" r:id="rId94"/>
    <p:sldLayoutId id="2147484618" r:id="rId95"/>
    <p:sldLayoutId id="2147484619" r:id="rId96"/>
    <p:sldLayoutId id="2147484620" r:id="rId97"/>
    <p:sldLayoutId id="2147484621" r:id="rId98"/>
    <p:sldLayoutId id="2147484622" r:id="rId99"/>
    <p:sldLayoutId id="2147484623" r:id="rId100"/>
    <p:sldLayoutId id="2147484624" r:id="rId101"/>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2B9BEA6F-F6F6-4B2A-AE69-C458F4E0138E}" type="slidenum">
              <a:rPr lang="en-CA">
                <a:solidFill>
                  <a:srgbClr val="000000">
                    <a:tint val="75000"/>
                  </a:srgbClr>
                </a:solidFill>
              </a:rPr>
              <a:pPr>
                <a:defRPr/>
              </a:pPr>
              <a:t>‹N°›</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E69CD658-DFFC-4FA3-B780-C5CAF987BA2D}" type="datetime1">
              <a:rPr lang="fr-FR">
                <a:solidFill>
                  <a:srgbClr val="000000">
                    <a:tint val="75000"/>
                  </a:srgbClr>
                </a:solidFill>
              </a:rPr>
              <a:pPr>
                <a:defRPr/>
              </a:pPr>
              <a:t>09/05/2013</a:t>
            </a:fld>
            <a:endParaRPr lang="en-CA">
              <a:solidFill>
                <a:srgbClr val="000000">
                  <a:tint val="75000"/>
                </a:srgbClr>
              </a:solidFill>
            </a:endParaRPr>
          </a:p>
        </p:txBody>
      </p:sp>
    </p:spTree>
    <p:extLst>
      <p:ext uri="{BB962C8B-B14F-4D97-AF65-F5344CB8AC3E}">
        <p14:creationId xmlns:p14="http://schemas.microsoft.com/office/powerpoint/2010/main" val="3257496097"/>
      </p:ext>
    </p:extLst>
  </p:cSld>
  <p:clrMap bg1="lt1" tx1="dk1" bg2="lt2" tx2="dk2" accent1="accent1" accent2="accent2" accent3="accent3" accent4="accent4" accent5="accent5" accent6="accent6" hlink="hlink" folHlink="folHlink"/>
  <p:sldLayoutIdLst>
    <p:sldLayoutId id="2147484626" r:id="rId1"/>
    <p:sldLayoutId id="2147484627" r:id="rId2"/>
    <p:sldLayoutId id="2147484628" r:id="rId3"/>
    <p:sldLayoutId id="2147484629" r:id="rId4"/>
    <p:sldLayoutId id="2147484630" r:id="rId5"/>
    <p:sldLayoutId id="2147484631" r:id="rId6"/>
    <p:sldLayoutId id="2147484632" r:id="rId7"/>
    <p:sldLayoutId id="2147484633" r:id="rId8"/>
    <p:sldLayoutId id="2147484634" r:id="rId9"/>
    <p:sldLayoutId id="2147484635" r:id="rId10"/>
    <p:sldLayoutId id="2147484636" r:id="rId11"/>
    <p:sldLayoutId id="2147484637" r:id="rId12"/>
    <p:sldLayoutId id="2147484638" r:id="rId13"/>
    <p:sldLayoutId id="2147484639" r:id="rId14"/>
    <p:sldLayoutId id="2147484640" r:id="rId15"/>
    <p:sldLayoutId id="2147484641" r:id="rId16"/>
    <p:sldLayoutId id="2147484642" r:id="rId17"/>
    <p:sldLayoutId id="2147484643" r:id="rId18"/>
    <p:sldLayoutId id="2147484644" r:id="rId19"/>
    <p:sldLayoutId id="2147484645" r:id="rId20"/>
    <p:sldLayoutId id="2147484646" r:id="rId21"/>
    <p:sldLayoutId id="2147484647" r:id="rId22"/>
    <p:sldLayoutId id="2147484648" r:id="rId23"/>
    <p:sldLayoutId id="2147484649" r:id="rId24"/>
    <p:sldLayoutId id="2147484650" r:id="rId25"/>
    <p:sldLayoutId id="2147484651" r:id="rId26"/>
    <p:sldLayoutId id="2147484652" r:id="rId27"/>
    <p:sldLayoutId id="2147484653" r:id="rId28"/>
    <p:sldLayoutId id="2147484654" r:id="rId29"/>
    <p:sldLayoutId id="2147484655" r:id="rId30"/>
    <p:sldLayoutId id="2147484656" r:id="rId31"/>
    <p:sldLayoutId id="2147484657" r:id="rId32"/>
    <p:sldLayoutId id="2147484658" r:id="rId33"/>
    <p:sldLayoutId id="2147484659" r:id="rId34"/>
    <p:sldLayoutId id="2147484660" r:id="rId35"/>
    <p:sldLayoutId id="2147484661" r:id="rId36"/>
    <p:sldLayoutId id="2147484662" r:id="rId37"/>
    <p:sldLayoutId id="2147484663" r:id="rId38"/>
    <p:sldLayoutId id="2147484664" r:id="rId39"/>
    <p:sldLayoutId id="2147484665" r:id="rId40"/>
  </p:sldLayoutIdLst>
  <p:timing>
    <p:tnLst>
      <p:par>
        <p:cTn id="1" dur="indefinite" restart="never" nodeType="tmRoot"/>
      </p:par>
    </p:tnLst>
  </p:timing>
  <p:hf hdr="0" dt="0"/>
  <p:txStyles>
    <p:title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3207794745"/>
      </p:ext>
    </p:extLst>
  </p:cSld>
  <p:clrMap bg1="lt1" tx1="dk1" bg2="lt2" tx2="dk2" accent1="accent1" accent2="accent2" accent3="accent3" accent4="accent4" accent5="accent5" accent6="accent6" hlink="hlink" folHlink="folHlink"/>
  <p:sldLayoutIdLst>
    <p:sldLayoutId id="2147484867" r:id="rId1"/>
    <p:sldLayoutId id="2147484868" r:id="rId2"/>
    <p:sldLayoutId id="2147484869" r:id="rId3"/>
    <p:sldLayoutId id="2147484870" r:id="rId4"/>
    <p:sldLayoutId id="2147484871" r:id="rId5"/>
    <p:sldLayoutId id="2147484872" r:id="rId6"/>
    <p:sldLayoutId id="2147484873" r:id="rId7"/>
    <p:sldLayoutId id="2147484874" r:id="rId8"/>
    <p:sldLayoutId id="2147484875" r:id="rId9"/>
    <p:sldLayoutId id="2147484876" r:id="rId10"/>
    <p:sldLayoutId id="2147484877" r:id="rId11"/>
    <p:sldLayoutId id="2147484878" r:id="rId12"/>
    <p:sldLayoutId id="2147484879" r:id="rId13"/>
    <p:sldLayoutId id="2147484880" r:id="rId14"/>
    <p:sldLayoutId id="2147484881" r:id="rId15"/>
    <p:sldLayoutId id="2147484882" r:id="rId16"/>
    <p:sldLayoutId id="2147484883" r:id="rId17"/>
    <p:sldLayoutId id="2147484884" r:id="rId18"/>
    <p:sldLayoutId id="2147484885" r:id="rId19"/>
    <p:sldLayoutId id="2147484886" r:id="rId20"/>
    <p:sldLayoutId id="2147484887" r:id="rId21"/>
    <p:sldLayoutId id="2147484888" r:id="rId22"/>
    <p:sldLayoutId id="2147484889" r:id="rId23"/>
    <p:sldLayoutId id="2147484890" r:id="rId24"/>
    <p:sldLayoutId id="2147484891" r:id="rId25"/>
    <p:sldLayoutId id="2147484892" r:id="rId26"/>
    <p:sldLayoutId id="2147484893" r:id="rId27"/>
    <p:sldLayoutId id="2147484894" r:id="rId28"/>
    <p:sldLayoutId id="2147484895" r:id="rId29"/>
    <p:sldLayoutId id="2147484896" r:id="rId30"/>
    <p:sldLayoutId id="2147484897" r:id="rId31"/>
    <p:sldLayoutId id="2147484898" r:id="rId32"/>
    <p:sldLayoutId id="2147484899" r:id="rId33"/>
    <p:sldLayoutId id="2147484900" r:id="rId34"/>
    <p:sldLayoutId id="2147484901" r:id="rId35"/>
    <p:sldLayoutId id="2147484902" r:id="rId36"/>
    <p:sldLayoutId id="2147484903" r:id="rId37"/>
    <p:sldLayoutId id="2147484904" r:id="rId38"/>
    <p:sldLayoutId id="2147484905" r:id="rId39"/>
    <p:sldLayoutId id="2147484906" r:id="rId40"/>
    <p:sldLayoutId id="2147484908" r:id="rId41"/>
    <p:sldLayoutId id="2147484909" r:id="rId42"/>
    <p:sldLayoutId id="2147484910" r:id="rId43"/>
    <p:sldLayoutId id="2147484911" r:id="rId44"/>
    <p:sldLayoutId id="2147484912" r:id="rId45"/>
    <p:sldLayoutId id="2147484913" r:id="rId46"/>
    <p:sldLayoutId id="2147484914" r:id="rId47"/>
    <p:sldLayoutId id="2147484915" r:id="rId48"/>
    <p:sldLayoutId id="2147484916" r:id="rId49"/>
    <p:sldLayoutId id="2147484917" r:id="rId50"/>
    <p:sldLayoutId id="2147484918" r:id="rId51"/>
    <p:sldLayoutId id="2147484919" r:id="rId52"/>
    <p:sldLayoutId id="2147484920" r:id="rId53"/>
    <p:sldLayoutId id="2147484921" r:id="rId54"/>
    <p:sldLayoutId id="2147484922" r:id="rId55"/>
    <p:sldLayoutId id="2147484923" r:id="rId56"/>
    <p:sldLayoutId id="2147484924" r:id="rId57"/>
    <p:sldLayoutId id="2147484925" r:id="rId58"/>
    <p:sldLayoutId id="2147484926" r:id="rId59"/>
    <p:sldLayoutId id="2147484927" r:id="rId60"/>
    <p:sldLayoutId id="2147484928" r:id="rId61"/>
    <p:sldLayoutId id="2147484929" r:id="rId62"/>
    <p:sldLayoutId id="2147484930" r:id="rId63"/>
    <p:sldLayoutId id="2147484931" r:id="rId64"/>
    <p:sldLayoutId id="2147484932" r:id="rId65"/>
    <p:sldLayoutId id="2147484933" r:id="rId66"/>
    <p:sldLayoutId id="2147484934" r:id="rId67"/>
    <p:sldLayoutId id="2147484935" r:id="rId68"/>
    <p:sldLayoutId id="2147484936" r:id="rId69"/>
    <p:sldLayoutId id="2147484937" r:id="rId70"/>
    <p:sldLayoutId id="2147484938" r:id="rId71"/>
    <p:sldLayoutId id="2147484939" r:id="rId72"/>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A3545D6B-3D1D-4AFB-BF8A-B9F882EAA06B}"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400CF1B1-E298-4BE4-BCE7-022C633F142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383297304"/>
      </p:ext>
    </p:extLst>
  </p:cSld>
  <p:clrMap bg1="lt1" tx1="dk1" bg2="lt2" tx2="dk2" accent1="accent1" accent2="accent2" accent3="accent3" accent4="accent4" accent5="accent5" accent6="accent6" hlink="hlink" folHlink="folHlink"/>
  <p:sldLayoutIdLst>
    <p:sldLayoutId id="2147485098" r:id="rId1"/>
    <p:sldLayoutId id="2147485100" r:id="rId2"/>
    <p:sldLayoutId id="2147485101" r:id="rId3"/>
    <p:sldLayoutId id="2147485103" r:id="rId4"/>
    <p:sldLayoutId id="2147485104" r:id="rId5"/>
    <p:sldLayoutId id="2147485105" r:id="rId6"/>
    <p:sldLayoutId id="2147485106" r:id="rId7"/>
    <p:sldLayoutId id="2147485107" r:id="rId8"/>
    <p:sldLayoutId id="2147485108" r:id="rId9"/>
    <p:sldLayoutId id="2147485109" r:id="rId10"/>
    <p:sldLayoutId id="2147485110" r:id="rId11"/>
    <p:sldLayoutId id="2147485111" r:id="rId12"/>
    <p:sldLayoutId id="2147485112" r:id="rId13"/>
    <p:sldLayoutId id="2147485113" r:id="rId14"/>
    <p:sldLayoutId id="2147485114" r:id="rId15"/>
    <p:sldLayoutId id="2147485115" r:id="rId16"/>
    <p:sldLayoutId id="2147485116" r:id="rId17"/>
    <p:sldLayoutId id="2147485117" r:id="rId18"/>
    <p:sldLayoutId id="2147485118" r:id="rId19"/>
    <p:sldLayoutId id="2147485119" r:id="rId20"/>
    <p:sldLayoutId id="2147485120" r:id="rId21"/>
    <p:sldLayoutId id="2147485121" r:id="rId22"/>
    <p:sldLayoutId id="2147485122" r:id="rId23"/>
    <p:sldLayoutId id="2147485123" r:id="rId24"/>
    <p:sldLayoutId id="2147485124" r:id="rId25"/>
    <p:sldLayoutId id="2147485125" r:id="rId26"/>
    <p:sldLayoutId id="2147485126" r:id="rId27"/>
    <p:sldLayoutId id="2147485127" r:id="rId28"/>
    <p:sldLayoutId id="2147485128" r:id="rId29"/>
    <p:sldLayoutId id="2147485129" r:id="rId30"/>
    <p:sldLayoutId id="2147485130" r:id="rId31"/>
    <p:sldLayoutId id="2147485131" r:id="rId32"/>
    <p:sldLayoutId id="2147485132" r:id="rId33"/>
    <p:sldLayoutId id="2147485133" r:id="rId34"/>
    <p:sldLayoutId id="2147485134" r:id="rId3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09/05/2013</a:t>
            </a:fld>
            <a:endParaRPr lang="en-CA">
              <a:solidFill>
                <a:srgbClr val="000000">
                  <a:tint val="75000"/>
                </a:srgbClr>
              </a:solidFill>
            </a:endParaRPr>
          </a:p>
        </p:txBody>
      </p:sp>
    </p:spTree>
    <p:extLst>
      <p:ext uri="{BB962C8B-B14F-4D97-AF65-F5344CB8AC3E}">
        <p14:creationId xmlns:p14="http://schemas.microsoft.com/office/powerpoint/2010/main" val="1486326480"/>
      </p:ext>
    </p:extLst>
  </p:cSld>
  <p:clrMap bg1="lt1" tx1="dk1" bg2="lt2" tx2="dk2" accent1="accent1" accent2="accent2" accent3="accent3" accent4="accent4" accent5="accent5" accent6="accent6" hlink="hlink" folHlink="folHlink"/>
  <p:sldLayoutIdLst>
    <p:sldLayoutId id="2147485174" r:id="rId1"/>
    <p:sldLayoutId id="2147485175" r:id="rId2"/>
    <p:sldLayoutId id="2147485176" r:id="rId3"/>
    <p:sldLayoutId id="2147485177" r:id="rId4"/>
    <p:sldLayoutId id="2147485178" r:id="rId5"/>
    <p:sldLayoutId id="2147485179" r:id="rId6"/>
    <p:sldLayoutId id="2147485180" r:id="rId7"/>
    <p:sldLayoutId id="2147485181" r:id="rId8"/>
    <p:sldLayoutId id="2147485182" r:id="rId9"/>
    <p:sldLayoutId id="2147485183" r:id="rId10"/>
    <p:sldLayoutId id="2147485184" r:id="rId11"/>
    <p:sldLayoutId id="2147485185" r:id="rId12"/>
    <p:sldLayoutId id="2147485186" r:id="rId13"/>
    <p:sldLayoutId id="2147485187" r:id="rId14"/>
    <p:sldLayoutId id="2147485188" r:id="rId15"/>
    <p:sldLayoutId id="2147485189" r:id="rId16"/>
    <p:sldLayoutId id="2147485190" r:id="rId17"/>
    <p:sldLayoutId id="2147485191" r:id="rId18"/>
    <p:sldLayoutId id="2147485192" r:id="rId19"/>
    <p:sldLayoutId id="2147485193" r:id="rId20"/>
    <p:sldLayoutId id="2147485194" r:id="rId21"/>
    <p:sldLayoutId id="2147485195" r:id="rId22"/>
    <p:sldLayoutId id="2147485196" r:id="rId23"/>
    <p:sldLayoutId id="2147485197" r:id="rId24"/>
    <p:sldLayoutId id="2147485198" r:id="rId25"/>
    <p:sldLayoutId id="2147485199" r:id="rId26"/>
    <p:sldLayoutId id="2147485200" r:id="rId27"/>
    <p:sldLayoutId id="2147485201" r:id="rId28"/>
    <p:sldLayoutId id="2147485202" r:id="rId29"/>
    <p:sldLayoutId id="2147485203" r:id="rId30"/>
    <p:sldLayoutId id="2147485204" r:id="rId31"/>
    <p:sldLayoutId id="2147485205" r:id="rId32"/>
    <p:sldLayoutId id="2147485206" r:id="rId33"/>
    <p:sldLayoutId id="2147485207" r:id="rId34"/>
    <p:sldLayoutId id="2147485208" r:id="rId35"/>
    <p:sldLayoutId id="2147485209" r:id="rId36"/>
    <p:sldLayoutId id="2147485210" r:id="rId37"/>
    <p:sldLayoutId id="2147485211" r:id="rId38"/>
    <p:sldLayoutId id="2147485212" r:id="rId39"/>
    <p:sldLayoutId id="2147485213" r:id="rId40"/>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dirty="0">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A3545D6B-3D1D-4AFB-BF8A-B9F882EAA06B}"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400CF1B1-E298-4BE4-BCE7-022C633F142E}"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209742712"/>
      </p:ext>
    </p:extLst>
  </p:cSld>
  <p:clrMap bg1="lt1" tx1="dk1" bg2="lt2" tx2="dk2" accent1="accent1" accent2="accent2" accent3="accent3" accent4="accent4" accent5="accent5" accent6="accent6" hlink="hlink" folHlink="folHlink"/>
  <p:sldLayoutIdLst>
    <p:sldLayoutId id="2147485325" r:id="rId1"/>
    <p:sldLayoutId id="2147485327" r:id="rId2"/>
    <p:sldLayoutId id="2147485328" r:id="rId3"/>
    <p:sldLayoutId id="2147485329" r:id="rId4"/>
    <p:sldLayoutId id="2147485330" r:id="rId5"/>
    <p:sldLayoutId id="2147485331" r:id="rId6"/>
    <p:sldLayoutId id="2147485332" r:id="rId7"/>
    <p:sldLayoutId id="2147485333" r:id="rId8"/>
    <p:sldLayoutId id="2147485334" r:id="rId9"/>
    <p:sldLayoutId id="2147485335" r:id="rId10"/>
    <p:sldLayoutId id="2147485336" r:id="rId11"/>
    <p:sldLayoutId id="2147485337" r:id="rId12"/>
    <p:sldLayoutId id="2147485338" r:id="rId13"/>
    <p:sldLayoutId id="2147485339" r:id="rId14"/>
    <p:sldLayoutId id="2147485340" r:id="rId15"/>
    <p:sldLayoutId id="2147485341" r:id="rId16"/>
    <p:sldLayoutId id="2147485342" r:id="rId17"/>
    <p:sldLayoutId id="2147485343" r:id="rId18"/>
    <p:sldLayoutId id="2147485344" r:id="rId19"/>
    <p:sldLayoutId id="2147485345" r:id="rId20"/>
    <p:sldLayoutId id="2147485346" r:id="rId21"/>
    <p:sldLayoutId id="2147485347" r:id="rId22"/>
    <p:sldLayoutId id="2147485348" r:id="rId23"/>
    <p:sldLayoutId id="2147485349" r:id="rId24"/>
    <p:sldLayoutId id="2147485350" r:id="rId25"/>
    <p:sldLayoutId id="2147485351" r:id="rId26"/>
    <p:sldLayoutId id="2147485352" r:id="rId27"/>
    <p:sldLayoutId id="2147485353" r:id="rId28"/>
    <p:sldLayoutId id="2147485354" r:id="rId29"/>
    <p:sldLayoutId id="2147485355" r:id="rId30"/>
    <p:sldLayoutId id="2147485356" r:id="rId31"/>
    <p:sldLayoutId id="2147485357" r:id="rId32"/>
    <p:sldLayoutId id="2147485358" r:id="rId33"/>
    <p:sldLayoutId id="2147485359" r:id="rId34"/>
    <p:sldLayoutId id="2147485360" r:id="rId3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539991980"/>
      </p:ext>
    </p:extLst>
  </p:cSld>
  <p:clrMap bg1="lt1" tx1="dk1" bg2="lt2" tx2="dk2" accent1="accent1" accent2="accent2" accent3="accent3" accent4="accent4" accent5="accent5" accent6="accent6" hlink="hlink" folHlink="folHlink"/>
  <p:sldLayoutIdLst>
    <p:sldLayoutId id="2147483819" r:id="rId1"/>
    <p:sldLayoutId id="2147483821" r:id="rId2"/>
    <p:sldLayoutId id="2147483822" r:id="rId3"/>
    <p:sldLayoutId id="2147483823" r:id="rId4"/>
    <p:sldLayoutId id="2147483824" r:id="rId5"/>
    <p:sldLayoutId id="2147483825" r:id="rId6"/>
    <p:sldLayoutId id="2147483826" r:id="rId7"/>
    <p:sldLayoutId id="2147483827" r:id="rId8"/>
    <p:sldLayoutId id="2147483828" r:id="rId9"/>
    <p:sldLayoutId id="2147483829" r:id="rId10"/>
    <p:sldLayoutId id="2147483830" r:id="rId11"/>
    <p:sldLayoutId id="2147483831" r:id="rId12"/>
    <p:sldLayoutId id="2147483832" r:id="rId13"/>
    <p:sldLayoutId id="2147483833" r:id="rId14"/>
    <p:sldLayoutId id="2147483834" r:id="rId15"/>
    <p:sldLayoutId id="2147483835" r:id="rId16"/>
    <p:sldLayoutId id="2147483836" r:id="rId17"/>
    <p:sldLayoutId id="2147483837" r:id="rId18"/>
    <p:sldLayoutId id="2147483838" r:id="rId19"/>
    <p:sldLayoutId id="2147483839" r:id="rId20"/>
    <p:sldLayoutId id="2147483840" r:id="rId21"/>
    <p:sldLayoutId id="2147483841" r:id="rId22"/>
    <p:sldLayoutId id="2147483842" r:id="rId23"/>
    <p:sldLayoutId id="2147483843" r:id="rId24"/>
    <p:sldLayoutId id="2147483844" r:id="rId25"/>
    <p:sldLayoutId id="2147483845" r:id="rId26"/>
    <p:sldLayoutId id="2147483846" r:id="rId27"/>
    <p:sldLayoutId id="2147483847" r:id="rId28"/>
    <p:sldLayoutId id="2147483848" r:id="rId29"/>
    <p:sldLayoutId id="2147483849"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260763505"/>
      </p:ext>
    </p:extLst>
  </p:cSld>
  <p:clrMap bg1="lt1" tx1="dk1" bg2="lt2" tx2="dk2" accent1="accent1" accent2="accent2" accent3="accent3" accent4="accent4" accent5="accent5" accent6="accent6" hlink="hlink" folHlink="folHlink"/>
  <p:sldLayoutIdLst>
    <p:sldLayoutId id="2147483851"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 id="2147483867" r:id="rId16"/>
    <p:sldLayoutId id="2147483868" r:id="rId17"/>
    <p:sldLayoutId id="2147483869" r:id="rId18"/>
    <p:sldLayoutId id="2147483870" r:id="rId19"/>
    <p:sldLayoutId id="2147483871" r:id="rId20"/>
    <p:sldLayoutId id="2147483872" r:id="rId21"/>
    <p:sldLayoutId id="2147483873" r:id="rId22"/>
    <p:sldLayoutId id="2147483874" r:id="rId23"/>
    <p:sldLayoutId id="2147483875" r:id="rId24"/>
    <p:sldLayoutId id="2147483876" r:id="rId25"/>
    <p:sldLayoutId id="2147483877" r:id="rId26"/>
    <p:sldLayoutId id="2147483878" r:id="rId27"/>
    <p:sldLayoutId id="2147483879" r:id="rId28"/>
    <p:sldLayoutId id="2147483880" r:id="rId29"/>
    <p:sldLayoutId id="2147483881"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268701478"/>
      </p:ext>
    </p:extLst>
  </p:cSld>
  <p:clrMap bg1="lt1" tx1="dk1" bg2="lt2" tx2="dk2" accent1="accent1" accent2="accent2" accent3="accent3" accent4="accent4" accent5="accent5" accent6="accent6" hlink="hlink" folHlink="folHlink"/>
  <p:sldLayoutIdLst>
    <p:sldLayoutId id="2147483883"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 id="2147483895" r:id="rId12"/>
    <p:sldLayoutId id="2147483896" r:id="rId13"/>
    <p:sldLayoutId id="2147483897" r:id="rId14"/>
    <p:sldLayoutId id="2147483898" r:id="rId15"/>
    <p:sldLayoutId id="2147483899" r:id="rId16"/>
    <p:sldLayoutId id="2147483900" r:id="rId17"/>
    <p:sldLayoutId id="2147483901" r:id="rId18"/>
    <p:sldLayoutId id="2147483902" r:id="rId19"/>
    <p:sldLayoutId id="2147483903" r:id="rId20"/>
    <p:sldLayoutId id="2147483904" r:id="rId21"/>
    <p:sldLayoutId id="2147483905" r:id="rId22"/>
    <p:sldLayoutId id="2147483906" r:id="rId23"/>
    <p:sldLayoutId id="2147483907" r:id="rId24"/>
    <p:sldLayoutId id="2147483908" r:id="rId25"/>
    <p:sldLayoutId id="2147483909" r:id="rId26"/>
    <p:sldLayoutId id="2147483910" r:id="rId27"/>
    <p:sldLayoutId id="2147483911" r:id="rId28"/>
    <p:sldLayoutId id="2147483912" r:id="rId29"/>
    <p:sldLayoutId id="2147483913"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530900306"/>
      </p:ext>
    </p:extLst>
  </p:cSld>
  <p:clrMap bg1="lt1" tx1="dk1" bg2="lt2" tx2="dk2" accent1="accent1" accent2="accent2" accent3="accent3" accent4="accent4" accent5="accent5" accent6="accent6" hlink="hlink" folHlink="folHlink"/>
  <p:sldLayoutIdLst>
    <p:sldLayoutId id="2147483915" r:id="rId1"/>
    <p:sldLayoutId id="2147483917" r:id="rId2"/>
    <p:sldLayoutId id="2147483918" r:id="rId3"/>
    <p:sldLayoutId id="2147483919" r:id="rId4"/>
    <p:sldLayoutId id="2147483920" r:id="rId5"/>
    <p:sldLayoutId id="2147483921" r:id="rId6"/>
    <p:sldLayoutId id="2147483922" r:id="rId7"/>
    <p:sldLayoutId id="2147483923" r:id="rId8"/>
    <p:sldLayoutId id="2147483924" r:id="rId9"/>
    <p:sldLayoutId id="2147483925" r:id="rId10"/>
    <p:sldLayoutId id="2147483926" r:id="rId11"/>
    <p:sldLayoutId id="2147483927" r:id="rId12"/>
    <p:sldLayoutId id="2147483928" r:id="rId13"/>
    <p:sldLayoutId id="2147483929" r:id="rId14"/>
    <p:sldLayoutId id="2147483930" r:id="rId15"/>
    <p:sldLayoutId id="2147483931" r:id="rId16"/>
    <p:sldLayoutId id="2147483932" r:id="rId17"/>
    <p:sldLayoutId id="2147483933" r:id="rId18"/>
    <p:sldLayoutId id="2147483934" r:id="rId19"/>
    <p:sldLayoutId id="2147483935" r:id="rId20"/>
    <p:sldLayoutId id="2147483936" r:id="rId21"/>
    <p:sldLayoutId id="2147483937" r:id="rId22"/>
    <p:sldLayoutId id="2147483938" r:id="rId23"/>
    <p:sldLayoutId id="2147483939" r:id="rId24"/>
    <p:sldLayoutId id="2147483940" r:id="rId25"/>
    <p:sldLayoutId id="2147483941" r:id="rId26"/>
    <p:sldLayoutId id="2147483942" r:id="rId27"/>
    <p:sldLayoutId id="2147483943" r:id="rId28"/>
    <p:sldLayoutId id="2147483944" r:id="rId29"/>
    <p:sldLayoutId id="2147483945"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974701622"/>
      </p:ext>
    </p:extLst>
  </p:cSld>
  <p:clrMap bg1="lt1" tx1="dk1" bg2="lt2" tx2="dk2" accent1="accent1" accent2="accent2" accent3="accent3" accent4="accent4" accent5="accent5" accent6="accent6" hlink="hlink" folHlink="folHlink"/>
  <p:sldLayoutIdLst>
    <p:sldLayoutId id="2147483947"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 id="2147483976" r:id="rId29"/>
    <p:sldLayoutId id="2147483977"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p>
        </p:txBody>
      </p:sp>
      <p:sp>
        <p:nvSpPr>
          <p:cNvPr id="12"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137EF000-2375-42B9-BFDD-79459B5893D4}" type="slidenum">
              <a:rPr lang="en-CA">
                <a:solidFill>
                  <a:prstClr val="black">
                    <a:tint val="75000"/>
                  </a:prstClr>
                </a:solidFill>
              </a:rPr>
              <a:pPr>
                <a:defRPr/>
              </a:pPr>
              <a:t>‹N°›</a:t>
            </a:fld>
            <a:endParaRPr lang="en-CA" dirty="0">
              <a:solidFill>
                <a:prstClr val="black">
                  <a:tint val="75000"/>
                </a:prstClr>
              </a:solidFill>
            </a:endParaRPr>
          </a:p>
        </p:txBody>
      </p:sp>
      <p:sp>
        <p:nvSpPr>
          <p:cNvPr id="14"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F35DA4DC-3F8D-435C-8600-00EA0D666A1B}" type="datetime1">
              <a:rPr lang="fr-FR">
                <a:solidFill>
                  <a:prstClr val="black">
                    <a:tint val="75000"/>
                  </a:prstClr>
                </a:solidFill>
              </a:rPr>
              <a:pPr>
                <a:defRPr/>
              </a:pPr>
              <a:t>09/05/2013</a:t>
            </a:fld>
            <a:endParaRPr lang="en-CA" dirty="0">
              <a:solidFill>
                <a:prstClr val="black">
                  <a:tint val="75000"/>
                </a:prstClr>
              </a:solidFill>
            </a:endParaRPr>
          </a:p>
        </p:txBody>
      </p:sp>
      <p:sp>
        <p:nvSpPr>
          <p:cNvPr id="7" name="Forme en L 6"/>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8"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09290664"/>
      </p:ext>
    </p:extLst>
  </p:cSld>
  <p:clrMap bg1="lt1" tx1="dk1" bg2="lt2" tx2="dk2" accent1="accent1" accent2="accent2" accent3="accent3" accent4="accent4" accent5="accent5" accent6="accent6" hlink="hlink" folHlink="folHlink"/>
  <p:sldLayoutIdLst>
    <p:sldLayoutId id="2147483979"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 id="2147483991" r:id="rId12"/>
    <p:sldLayoutId id="2147483992" r:id="rId13"/>
    <p:sldLayoutId id="2147483993" r:id="rId14"/>
    <p:sldLayoutId id="2147483994" r:id="rId15"/>
    <p:sldLayoutId id="2147483995" r:id="rId16"/>
    <p:sldLayoutId id="2147483996" r:id="rId17"/>
    <p:sldLayoutId id="2147483997" r:id="rId18"/>
    <p:sldLayoutId id="2147483998" r:id="rId19"/>
    <p:sldLayoutId id="2147483999" r:id="rId20"/>
    <p:sldLayoutId id="2147484000" r:id="rId21"/>
    <p:sldLayoutId id="2147484001" r:id="rId22"/>
    <p:sldLayoutId id="2147484002" r:id="rId23"/>
    <p:sldLayoutId id="2147484003" r:id="rId24"/>
    <p:sldLayoutId id="2147484004" r:id="rId25"/>
    <p:sldLayoutId id="2147484005" r:id="rId26"/>
    <p:sldLayoutId id="2147484006" r:id="rId27"/>
    <p:sldLayoutId id="2147484007" r:id="rId28"/>
    <p:sldLayoutId id="2147484008" r:id="rId29"/>
    <p:sldLayoutId id="2147484009" r:id="rId30"/>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8"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F0165C9B-68BB-4383-A54E-D9A56D1AC55A}" type="slidenum">
              <a:rPr lang="en-CA">
                <a:solidFill>
                  <a:prstClr val="black">
                    <a:tint val="75000"/>
                  </a:prstClr>
                </a:solidFill>
              </a:rPr>
              <a:pPr>
                <a:defRPr/>
              </a:pPr>
              <a:t>‹N°›</a:t>
            </a:fld>
            <a:endParaRPr lang="en-CA" dirty="0">
              <a:solidFill>
                <a:prstClr val="black">
                  <a:tint val="75000"/>
                </a:prstClr>
              </a:solidFill>
            </a:endParaRPr>
          </a:p>
        </p:txBody>
      </p:sp>
      <p:sp>
        <p:nvSpPr>
          <p:cNvPr id="1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028359A3-1CE6-4F1F-A0C9-328E8B6A7201}" type="datetime1">
              <a:rPr lang="fr-FR">
                <a:solidFill>
                  <a:prstClr val="black">
                    <a:tint val="75000"/>
                  </a:prstClr>
                </a:solidFill>
              </a:rPr>
              <a:pPr>
                <a:defRPr/>
              </a:pPr>
              <a:t>09/05/2013</a:t>
            </a:fld>
            <a:endParaRPr lang="en-CA">
              <a:solidFill>
                <a:prstClr val="black">
                  <a:tint val="75000"/>
                </a:prstClr>
              </a:solidFill>
            </a:endParaRPr>
          </a:p>
        </p:txBody>
      </p:sp>
      <p:sp>
        <p:nvSpPr>
          <p:cNvPr id="4101" name="Rectangle 5"/>
          <p:cNvSpPr>
            <a:spLocks noChangeArrowheads="1"/>
          </p:cNvSpPr>
          <p:nvPr/>
        </p:nvSpPr>
        <p:spPr bwMode="auto">
          <a:xfrm>
            <a:off x="558800" y="4430713"/>
            <a:ext cx="5311775" cy="55562"/>
          </a:xfrm>
          <a:prstGeom prst="rect">
            <a:avLst/>
          </a:prstGeom>
          <a:solidFill>
            <a:srgbClr val="FFFFFF"/>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p>
            <a:pPr algn="ctr" fontAlgn="base">
              <a:spcBef>
                <a:spcPct val="0"/>
              </a:spcBef>
              <a:spcAft>
                <a:spcPct val="0"/>
              </a:spcAft>
            </a:pPr>
            <a:endParaRPr lang="en-CA">
              <a:solidFill>
                <a:srgbClr val="FFFFFF"/>
              </a:solidFill>
              <a:cs typeface="Arial" charset="0"/>
            </a:endParaRPr>
          </a:p>
        </p:txBody>
      </p:sp>
      <p:sp>
        <p:nvSpPr>
          <p:cNvPr id="9" name="Forme en L 8"/>
          <p:cNvSpPr/>
          <p:nvPr/>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3" name="Espace réservé du texte 6"/>
          <p:cNvSpPr txBox="1">
            <a:spLocks/>
          </p:cNvSpPr>
          <p:nvPr/>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120450287"/>
      </p:ext>
    </p:extLst>
  </p:cSld>
  <p:clrMap bg1="lt1" tx1="dk1" bg2="lt2" tx2="dk2" accent1="accent1" accent2="accent2" accent3="accent3" accent4="accent4" accent5="accent5" accent6="accent6" hlink="hlink" folHlink="folHlink"/>
  <p:sldLayoutIdLst>
    <p:sldLayoutId id="2147484160" r:id="rId1"/>
    <p:sldLayoutId id="2147484162" r:id="rId2"/>
    <p:sldLayoutId id="2147484163" r:id="rId3"/>
    <p:sldLayoutId id="2147484164" r:id="rId4"/>
    <p:sldLayoutId id="2147484165" r:id="rId5"/>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6.jpeg"/><Relationship Id="rId4" Type="http://schemas.openxmlformats.org/officeDocument/2006/relationships/slideLayout" Target="../slideLayouts/slideLayout486.xml"/></Relationships>
</file>

<file path=ppt/slides/_rels/slide10.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51.xml"/><Relationship Id="rId7" Type="http://schemas.openxmlformats.org/officeDocument/2006/relationships/tags" Target="../tags/tag55.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tags" Target="../tags/tag54.xml"/><Relationship Id="rId11" Type="http://schemas.openxmlformats.org/officeDocument/2006/relationships/image" Target="../media/image8.png"/><Relationship Id="rId5" Type="http://schemas.openxmlformats.org/officeDocument/2006/relationships/tags" Target="../tags/tag53.xml"/><Relationship Id="rId10" Type="http://schemas.openxmlformats.org/officeDocument/2006/relationships/image" Target="../media/image7.png"/><Relationship Id="rId4" Type="http://schemas.openxmlformats.org/officeDocument/2006/relationships/tags" Target="../tags/tag52.xml"/><Relationship Id="rId9" Type="http://schemas.openxmlformats.org/officeDocument/2006/relationships/notesSlide" Target="../notesSlides/notesSlide2.xml"/></Relationships>
</file>

<file path=ppt/slides/_rels/slide11.xml.rels><?xml version="1.0" encoding="UTF-8" standalone="yes"?>
<Relationships xmlns="http://schemas.openxmlformats.org/package/2006/relationships"><Relationship Id="rId8" Type="http://schemas.openxmlformats.org/officeDocument/2006/relationships/notesSlide" Target="../notesSlides/notesSlide3.xml"/><Relationship Id="rId3" Type="http://schemas.openxmlformats.org/officeDocument/2006/relationships/tags" Target="../tags/tag58.xml"/><Relationship Id="rId7" Type="http://schemas.openxmlformats.org/officeDocument/2006/relationships/slideLayout" Target="../slideLayouts/slideLayout673.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tags" Target="../tags/tag61.xml"/><Relationship Id="rId5" Type="http://schemas.openxmlformats.org/officeDocument/2006/relationships/tags" Target="../tags/tag60.xml"/><Relationship Id="rId4" Type="http://schemas.openxmlformats.org/officeDocument/2006/relationships/tags" Target="../tags/tag59.xml"/></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4.xml"/><Relationship Id="rId3" Type="http://schemas.openxmlformats.org/officeDocument/2006/relationships/tags" Target="../tags/tag64.xml"/><Relationship Id="rId7" Type="http://schemas.openxmlformats.org/officeDocument/2006/relationships/slideLayout" Target="../slideLayouts/slideLayout673.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tags" Target="../tags/tag67.xml"/><Relationship Id="rId5" Type="http://schemas.openxmlformats.org/officeDocument/2006/relationships/tags" Target="../tags/tag66.xml"/><Relationship Id="rId4" Type="http://schemas.openxmlformats.org/officeDocument/2006/relationships/tags" Target="../tags/tag65.xml"/></Relationships>
</file>

<file path=ppt/slides/_rels/slide13.xml.rels><?xml version="1.0" encoding="UTF-8" standalone="yes"?>
<Relationships xmlns="http://schemas.openxmlformats.org/package/2006/relationships"><Relationship Id="rId8" Type="http://schemas.openxmlformats.org/officeDocument/2006/relationships/notesSlide" Target="../notesSlides/notesSlide5.xml"/><Relationship Id="rId3" Type="http://schemas.openxmlformats.org/officeDocument/2006/relationships/tags" Target="../tags/tag70.xml"/><Relationship Id="rId7" Type="http://schemas.openxmlformats.org/officeDocument/2006/relationships/slideLayout" Target="../slideLayouts/slideLayout673.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tags" Target="../tags/tag73.xml"/><Relationship Id="rId5" Type="http://schemas.openxmlformats.org/officeDocument/2006/relationships/tags" Target="../tags/tag72.xml"/><Relationship Id="rId4" Type="http://schemas.openxmlformats.org/officeDocument/2006/relationships/tags" Target="../tags/tag71.xml"/></Relationships>
</file>

<file path=ppt/slides/_rels/slide14.xml.rels><?xml version="1.0" encoding="UTF-8" standalone="yes"?>
<Relationships xmlns="http://schemas.openxmlformats.org/package/2006/relationships"><Relationship Id="rId8" Type="http://schemas.openxmlformats.org/officeDocument/2006/relationships/tags" Target="../tags/tag81.xml"/><Relationship Id="rId3" Type="http://schemas.openxmlformats.org/officeDocument/2006/relationships/tags" Target="../tags/tag76.xml"/><Relationship Id="rId7" Type="http://schemas.openxmlformats.org/officeDocument/2006/relationships/tags" Target="../tags/tag80.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tags" Target="../tags/tag79.xml"/><Relationship Id="rId5" Type="http://schemas.openxmlformats.org/officeDocument/2006/relationships/tags" Target="../tags/tag78.xml"/><Relationship Id="rId10" Type="http://schemas.openxmlformats.org/officeDocument/2006/relationships/notesSlide" Target="../notesSlides/notesSlide6.xml"/><Relationship Id="rId4" Type="http://schemas.openxmlformats.org/officeDocument/2006/relationships/tags" Target="../tags/tag77.xml"/><Relationship Id="rId9" Type="http://schemas.openxmlformats.org/officeDocument/2006/relationships/slideLayout" Target="../slideLayouts/slideLayout673.xml"/></Relationships>
</file>

<file path=ppt/slides/_rels/slide15.xml.rels><?xml version="1.0" encoding="UTF-8" standalone="yes"?>
<Relationships xmlns="http://schemas.openxmlformats.org/package/2006/relationships"><Relationship Id="rId8" Type="http://schemas.openxmlformats.org/officeDocument/2006/relationships/tags" Target="../tags/tag89.xml"/><Relationship Id="rId13" Type="http://schemas.openxmlformats.org/officeDocument/2006/relationships/image" Target="../media/image8.png"/><Relationship Id="rId3" Type="http://schemas.openxmlformats.org/officeDocument/2006/relationships/tags" Target="../tags/tag84.xml"/><Relationship Id="rId7" Type="http://schemas.openxmlformats.org/officeDocument/2006/relationships/tags" Target="../tags/tag88.xml"/><Relationship Id="rId12" Type="http://schemas.openxmlformats.org/officeDocument/2006/relationships/image" Target="../media/image7.png"/><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chart" Target="../charts/chart1.xml"/><Relationship Id="rId5" Type="http://schemas.openxmlformats.org/officeDocument/2006/relationships/tags" Target="../tags/tag86.xml"/><Relationship Id="rId10" Type="http://schemas.openxmlformats.org/officeDocument/2006/relationships/notesSlide" Target="../notesSlides/notesSlide7.xml"/><Relationship Id="rId4" Type="http://schemas.openxmlformats.org/officeDocument/2006/relationships/tags" Target="../tags/tag85.xml"/><Relationship Id="rId9" Type="http://schemas.openxmlformats.org/officeDocument/2006/relationships/slideLayout" Target="../slideLayouts/slideLayout673.xml"/></Relationships>
</file>

<file path=ppt/slides/_rels/slide16.xml.rels><?xml version="1.0" encoding="UTF-8" standalone="yes"?>
<Relationships xmlns="http://schemas.openxmlformats.org/package/2006/relationships"><Relationship Id="rId8" Type="http://schemas.openxmlformats.org/officeDocument/2006/relationships/tags" Target="../tags/tag97.xml"/><Relationship Id="rId3" Type="http://schemas.openxmlformats.org/officeDocument/2006/relationships/tags" Target="../tags/tag92.xml"/><Relationship Id="rId7" Type="http://schemas.openxmlformats.org/officeDocument/2006/relationships/tags" Target="../tags/tag96.xml"/><Relationship Id="rId2" Type="http://schemas.openxmlformats.org/officeDocument/2006/relationships/tags" Target="../tags/tag91.xml"/><Relationship Id="rId1" Type="http://schemas.openxmlformats.org/officeDocument/2006/relationships/tags" Target="../tags/tag90.xml"/><Relationship Id="rId6" Type="http://schemas.openxmlformats.org/officeDocument/2006/relationships/tags" Target="../tags/tag95.xml"/><Relationship Id="rId5" Type="http://schemas.openxmlformats.org/officeDocument/2006/relationships/tags" Target="../tags/tag94.xml"/><Relationship Id="rId10" Type="http://schemas.openxmlformats.org/officeDocument/2006/relationships/notesSlide" Target="../notesSlides/notesSlide8.xml"/><Relationship Id="rId4" Type="http://schemas.openxmlformats.org/officeDocument/2006/relationships/tags" Target="../tags/tag93.xml"/><Relationship Id="rId9" Type="http://schemas.openxmlformats.org/officeDocument/2006/relationships/slideLayout" Target="../slideLayouts/slideLayout673.xml"/></Relationships>
</file>

<file path=ppt/slides/_rels/slide17.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100.xml"/><Relationship Id="rId7" Type="http://schemas.openxmlformats.org/officeDocument/2006/relationships/tags" Target="../tags/tag104.xml"/><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tags" Target="../tags/tag103.xml"/><Relationship Id="rId5" Type="http://schemas.openxmlformats.org/officeDocument/2006/relationships/tags" Target="../tags/tag102.xml"/><Relationship Id="rId10" Type="http://schemas.openxmlformats.org/officeDocument/2006/relationships/chart" Target="../charts/chart2.xml"/><Relationship Id="rId4" Type="http://schemas.openxmlformats.org/officeDocument/2006/relationships/tags" Target="../tags/tag101.xml"/><Relationship Id="rId9" Type="http://schemas.openxmlformats.org/officeDocument/2006/relationships/notesSlide" Target="../notesSlides/notesSlide9.xml"/></Relationships>
</file>

<file path=ppt/slides/_rels/slide18.xml.rels><?xml version="1.0" encoding="UTF-8" standalone="yes"?>
<Relationships xmlns="http://schemas.openxmlformats.org/package/2006/relationships"><Relationship Id="rId8" Type="http://schemas.openxmlformats.org/officeDocument/2006/relationships/tags" Target="../tags/tag112.xml"/><Relationship Id="rId13" Type="http://schemas.openxmlformats.org/officeDocument/2006/relationships/image" Target="../media/image8.png"/><Relationship Id="rId3" Type="http://schemas.openxmlformats.org/officeDocument/2006/relationships/tags" Target="../tags/tag107.xml"/><Relationship Id="rId7" Type="http://schemas.openxmlformats.org/officeDocument/2006/relationships/tags" Target="../tags/tag111.xml"/><Relationship Id="rId12" Type="http://schemas.openxmlformats.org/officeDocument/2006/relationships/image" Target="../media/image7.png"/><Relationship Id="rId2" Type="http://schemas.openxmlformats.org/officeDocument/2006/relationships/tags" Target="../tags/tag106.xml"/><Relationship Id="rId1" Type="http://schemas.openxmlformats.org/officeDocument/2006/relationships/tags" Target="../tags/tag105.xml"/><Relationship Id="rId6" Type="http://schemas.openxmlformats.org/officeDocument/2006/relationships/tags" Target="../tags/tag110.xml"/><Relationship Id="rId11" Type="http://schemas.openxmlformats.org/officeDocument/2006/relationships/chart" Target="../charts/chart3.xml"/><Relationship Id="rId5" Type="http://schemas.openxmlformats.org/officeDocument/2006/relationships/tags" Target="../tags/tag109.xml"/><Relationship Id="rId10" Type="http://schemas.openxmlformats.org/officeDocument/2006/relationships/notesSlide" Target="../notesSlides/notesSlide10.xml"/><Relationship Id="rId4" Type="http://schemas.openxmlformats.org/officeDocument/2006/relationships/tags" Target="../tags/tag108.xml"/><Relationship Id="rId9" Type="http://schemas.openxmlformats.org/officeDocument/2006/relationships/slideLayout" Target="../slideLayouts/slideLayout673.xml"/></Relationships>
</file>

<file path=ppt/slides/_rels/slide19.xml.rels><?xml version="1.0" encoding="UTF-8" standalone="yes"?>
<Relationships xmlns="http://schemas.openxmlformats.org/package/2006/relationships"><Relationship Id="rId8" Type="http://schemas.openxmlformats.org/officeDocument/2006/relationships/tags" Target="../tags/tag120.xml"/><Relationship Id="rId13" Type="http://schemas.openxmlformats.org/officeDocument/2006/relationships/image" Target="../media/image8.png"/><Relationship Id="rId3" Type="http://schemas.openxmlformats.org/officeDocument/2006/relationships/tags" Target="../tags/tag115.xml"/><Relationship Id="rId7" Type="http://schemas.openxmlformats.org/officeDocument/2006/relationships/tags" Target="../tags/tag119.xml"/><Relationship Id="rId12" Type="http://schemas.openxmlformats.org/officeDocument/2006/relationships/image" Target="../media/image7.png"/><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tags" Target="../tags/tag118.xml"/><Relationship Id="rId11" Type="http://schemas.openxmlformats.org/officeDocument/2006/relationships/chart" Target="../charts/chart4.xml"/><Relationship Id="rId5" Type="http://schemas.openxmlformats.org/officeDocument/2006/relationships/tags" Target="../tags/tag117.xml"/><Relationship Id="rId10" Type="http://schemas.openxmlformats.org/officeDocument/2006/relationships/notesSlide" Target="../notesSlides/notesSlide11.xml"/><Relationship Id="rId4" Type="http://schemas.openxmlformats.org/officeDocument/2006/relationships/tags" Target="../tags/tag116.xml"/><Relationship Id="rId9" Type="http://schemas.openxmlformats.org/officeDocument/2006/relationships/slideLayout" Target="../slideLayouts/slideLayout673.xml"/></Relationships>
</file>

<file path=ppt/slides/_rels/slide2.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notesSlide" Target="../notesSlides/notesSlide1.xml"/><Relationship Id="rId5" Type="http://schemas.openxmlformats.org/officeDocument/2006/relationships/slideLayout" Target="../slideLayouts/slideLayout527.xml"/><Relationship Id="rId4" Type="http://schemas.openxmlformats.org/officeDocument/2006/relationships/tags" Target="../tags/tag7.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122.xml"/><Relationship Id="rId1" Type="http://schemas.openxmlformats.org/officeDocument/2006/relationships/tags" Target="../tags/tag121.xml"/><Relationship Id="rId4" Type="http://schemas.openxmlformats.org/officeDocument/2006/relationships/image" Target="../media/image6.jpeg"/></Relationships>
</file>

<file path=ppt/slides/_rels/slide21.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125.xml"/><Relationship Id="rId7" Type="http://schemas.openxmlformats.org/officeDocument/2006/relationships/tags" Target="../tags/tag129.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tags" Target="../tags/tag128.xml"/><Relationship Id="rId5" Type="http://schemas.openxmlformats.org/officeDocument/2006/relationships/tags" Target="../tags/tag127.xml"/><Relationship Id="rId4" Type="http://schemas.openxmlformats.org/officeDocument/2006/relationships/tags" Target="../tags/tag126.xml"/><Relationship Id="rId9" Type="http://schemas.openxmlformats.org/officeDocument/2006/relationships/notesSlide" Target="../notesSlides/notesSlide12.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630.xml"/><Relationship Id="rId2" Type="http://schemas.openxmlformats.org/officeDocument/2006/relationships/tags" Target="../tags/tag131.xml"/><Relationship Id="rId1" Type="http://schemas.openxmlformats.org/officeDocument/2006/relationships/tags" Target="../tags/tag130.xml"/><Relationship Id="rId4" Type="http://schemas.openxmlformats.org/officeDocument/2006/relationships/image" Target="../media/image6.jpeg"/></Relationships>
</file>

<file path=ppt/slides/_rels/slide23.xml.rels><?xml version="1.0" encoding="UTF-8" standalone="yes"?>
<Relationships xmlns="http://schemas.openxmlformats.org/package/2006/relationships"><Relationship Id="rId8" Type="http://schemas.openxmlformats.org/officeDocument/2006/relationships/notesSlide" Target="../notesSlides/notesSlide13.xml"/><Relationship Id="rId3" Type="http://schemas.openxmlformats.org/officeDocument/2006/relationships/tags" Target="../tags/tag134.xml"/><Relationship Id="rId7" Type="http://schemas.openxmlformats.org/officeDocument/2006/relationships/slideLayout" Target="../slideLayouts/slideLayout633.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tags" Target="../tags/tag137.xml"/><Relationship Id="rId5" Type="http://schemas.openxmlformats.org/officeDocument/2006/relationships/tags" Target="../tags/tag136.xml"/><Relationship Id="rId4" Type="http://schemas.openxmlformats.org/officeDocument/2006/relationships/tags" Target="../tags/tag135.xml"/></Relationships>
</file>

<file path=ppt/slides/_rels/slide24.xml.rels><?xml version="1.0" encoding="UTF-8" standalone="yes"?>
<Relationships xmlns="http://schemas.openxmlformats.org/package/2006/relationships"><Relationship Id="rId8" Type="http://schemas.openxmlformats.org/officeDocument/2006/relationships/notesSlide" Target="../notesSlides/notesSlide14.xml"/><Relationship Id="rId3" Type="http://schemas.openxmlformats.org/officeDocument/2006/relationships/tags" Target="../tags/tag140.xml"/><Relationship Id="rId7" Type="http://schemas.openxmlformats.org/officeDocument/2006/relationships/slideLayout" Target="../slideLayouts/slideLayout633.xml"/><Relationship Id="rId2" Type="http://schemas.openxmlformats.org/officeDocument/2006/relationships/tags" Target="../tags/tag139.xml"/><Relationship Id="rId1" Type="http://schemas.openxmlformats.org/officeDocument/2006/relationships/tags" Target="../tags/tag138.xml"/><Relationship Id="rId6" Type="http://schemas.openxmlformats.org/officeDocument/2006/relationships/tags" Target="../tags/tag143.xml"/><Relationship Id="rId5" Type="http://schemas.openxmlformats.org/officeDocument/2006/relationships/tags" Target="../tags/tag142.xml"/><Relationship Id="rId4" Type="http://schemas.openxmlformats.org/officeDocument/2006/relationships/tags" Target="../tags/tag141.xml"/></Relationships>
</file>

<file path=ppt/slides/_rels/slide25.xml.rels><?xml version="1.0" encoding="UTF-8" standalone="yes"?>
<Relationships xmlns="http://schemas.openxmlformats.org/package/2006/relationships"><Relationship Id="rId8" Type="http://schemas.openxmlformats.org/officeDocument/2006/relationships/tags" Target="../tags/tag151.xml"/><Relationship Id="rId3" Type="http://schemas.openxmlformats.org/officeDocument/2006/relationships/tags" Target="../tags/tag146.xml"/><Relationship Id="rId7" Type="http://schemas.openxmlformats.org/officeDocument/2006/relationships/tags" Target="../tags/tag150.xml"/><Relationship Id="rId2" Type="http://schemas.openxmlformats.org/officeDocument/2006/relationships/tags" Target="../tags/tag145.xml"/><Relationship Id="rId1" Type="http://schemas.openxmlformats.org/officeDocument/2006/relationships/tags" Target="../tags/tag144.xml"/><Relationship Id="rId6" Type="http://schemas.openxmlformats.org/officeDocument/2006/relationships/tags" Target="../tags/tag149.xml"/><Relationship Id="rId5" Type="http://schemas.openxmlformats.org/officeDocument/2006/relationships/tags" Target="../tags/tag148.xml"/><Relationship Id="rId10" Type="http://schemas.openxmlformats.org/officeDocument/2006/relationships/notesSlide" Target="../notesSlides/notesSlide15.xml"/><Relationship Id="rId4" Type="http://schemas.openxmlformats.org/officeDocument/2006/relationships/tags" Target="../tags/tag147.xml"/><Relationship Id="rId9" Type="http://schemas.openxmlformats.org/officeDocument/2006/relationships/slideLayout" Target="../slideLayouts/slideLayout633.xml"/></Relationships>
</file>

<file path=ppt/slides/_rels/slide26.xml.rels><?xml version="1.0" encoding="UTF-8" standalone="yes"?>
<Relationships xmlns="http://schemas.openxmlformats.org/package/2006/relationships"><Relationship Id="rId8" Type="http://schemas.openxmlformats.org/officeDocument/2006/relationships/tags" Target="../tags/tag159.xml"/><Relationship Id="rId3" Type="http://schemas.openxmlformats.org/officeDocument/2006/relationships/tags" Target="../tags/tag154.xml"/><Relationship Id="rId7" Type="http://schemas.openxmlformats.org/officeDocument/2006/relationships/tags" Target="../tags/tag158.xml"/><Relationship Id="rId2" Type="http://schemas.openxmlformats.org/officeDocument/2006/relationships/tags" Target="../tags/tag153.xml"/><Relationship Id="rId1" Type="http://schemas.openxmlformats.org/officeDocument/2006/relationships/tags" Target="../tags/tag152.xml"/><Relationship Id="rId6" Type="http://schemas.openxmlformats.org/officeDocument/2006/relationships/tags" Target="../tags/tag157.xml"/><Relationship Id="rId11" Type="http://schemas.openxmlformats.org/officeDocument/2006/relationships/chart" Target="../charts/chart5.xml"/><Relationship Id="rId5" Type="http://schemas.openxmlformats.org/officeDocument/2006/relationships/tags" Target="../tags/tag156.xml"/><Relationship Id="rId10" Type="http://schemas.openxmlformats.org/officeDocument/2006/relationships/notesSlide" Target="../notesSlides/notesSlide16.xml"/><Relationship Id="rId4" Type="http://schemas.openxmlformats.org/officeDocument/2006/relationships/tags" Target="../tags/tag155.xml"/><Relationship Id="rId9" Type="http://schemas.openxmlformats.org/officeDocument/2006/relationships/slideLayout" Target="../slideLayouts/slideLayout633.xml"/></Relationships>
</file>

<file path=ppt/slides/_rels/slide27.xml.rels><?xml version="1.0" encoding="UTF-8" standalone="yes"?>
<Relationships xmlns="http://schemas.openxmlformats.org/package/2006/relationships"><Relationship Id="rId8" Type="http://schemas.openxmlformats.org/officeDocument/2006/relationships/tags" Target="../tags/tag167.xml"/><Relationship Id="rId13" Type="http://schemas.openxmlformats.org/officeDocument/2006/relationships/image" Target="../media/image7.png"/><Relationship Id="rId3" Type="http://schemas.openxmlformats.org/officeDocument/2006/relationships/tags" Target="../tags/tag162.xml"/><Relationship Id="rId7" Type="http://schemas.openxmlformats.org/officeDocument/2006/relationships/tags" Target="../tags/tag166.xml"/><Relationship Id="rId12" Type="http://schemas.openxmlformats.org/officeDocument/2006/relationships/chart" Target="../charts/chart6.xml"/><Relationship Id="rId2" Type="http://schemas.openxmlformats.org/officeDocument/2006/relationships/tags" Target="../tags/tag161.xml"/><Relationship Id="rId1" Type="http://schemas.openxmlformats.org/officeDocument/2006/relationships/tags" Target="../tags/tag160.xml"/><Relationship Id="rId6" Type="http://schemas.openxmlformats.org/officeDocument/2006/relationships/tags" Target="../tags/tag165.xml"/><Relationship Id="rId11" Type="http://schemas.openxmlformats.org/officeDocument/2006/relationships/notesSlide" Target="../notesSlides/notesSlide17.xml"/><Relationship Id="rId5" Type="http://schemas.openxmlformats.org/officeDocument/2006/relationships/tags" Target="../tags/tag164.xml"/><Relationship Id="rId10" Type="http://schemas.openxmlformats.org/officeDocument/2006/relationships/slideLayout" Target="../slideLayouts/slideLayout633.xml"/><Relationship Id="rId4" Type="http://schemas.openxmlformats.org/officeDocument/2006/relationships/tags" Target="../tags/tag163.xml"/><Relationship Id="rId9" Type="http://schemas.openxmlformats.org/officeDocument/2006/relationships/tags" Target="../tags/tag168.xml"/><Relationship Id="rId14" Type="http://schemas.openxmlformats.org/officeDocument/2006/relationships/image" Target="../media/image8.png"/></Relationships>
</file>

<file path=ppt/slides/_rels/slide28.xml.rels><?xml version="1.0" encoding="UTF-8" standalone="yes"?>
<Relationships xmlns="http://schemas.openxmlformats.org/package/2006/relationships"><Relationship Id="rId8" Type="http://schemas.openxmlformats.org/officeDocument/2006/relationships/tags" Target="../tags/tag176.xml"/><Relationship Id="rId3" Type="http://schemas.openxmlformats.org/officeDocument/2006/relationships/tags" Target="../tags/tag171.xml"/><Relationship Id="rId7" Type="http://schemas.openxmlformats.org/officeDocument/2006/relationships/tags" Target="../tags/tag175.xml"/><Relationship Id="rId2" Type="http://schemas.openxmlformats.org/officeDocument/2006/relationships/tags" Target="../tags/tag170.xml"/><Relationship Id="rId1" Type="http://schemas.openxmlformats.org/officeDocument/2006/relationships/tags" Target="../tags/tag169.xml"/><Relationship Id="rId6" Type="http://schemas.openxmlformats.org/officeDocument/2006/relationships/tags" Target="../tags/tag174.xml"/><Relationship Id="rId5" Type="http://schemas.openxmlformats.org/officeDocument/2006/relationships/tags" Target="../tags/tag173.xml"/><Relationship Id="rId10" Type="http://schemas.openxmlformats.org/officeDocument/2006/relationships/notesSlide" Target="../notesSlides/notesSlide18.xml"/><Relationship Id="rId4" Type="http://schemas.openxmlformats.org/officeDocument/2006/relationships/tags" Target="../tags/tag172.xml"/><Relationship Id="rId9" Type="http://schemas.openxmlformats.org/officeDocument/2006/relationships/slideLayout" Target="../slideLayouts/slideLayout633.xml"/></Relationships>
</file>

<file path=ppt/slides/_rels/slide29.xml.rels><?xml version="1.0" encoding="UTF-8" standalone="yes"?>
<Relationships xmlns="http://schemas.openxmlformats.org/package/2006/relationships"><Relationship Id="rId8" Type="http://schemas.openxmlformats.org/officeDocument/2006/relationships/tags" Target="../tags/tag184.xml"/><Relationship Id="rId3" Type="http://schemas.openxmlformats.org/officeDocument/2006/relationships/tags" Target="../tags/tag179.xml"/><Relationship Id="rId7" Type="http://schemas.openxmlformats.org/officeDocument/2006/relationships/tags" Target="../tags/tag183.xml"/><Relationship Id="rId2" Type="http://schemas.openxmlformats.org/officeDocument/2006/relationships/tags" Target="../tags/tag178.xml"/><Relationship Id="rId1" Type="http://schemas.openxmlformats.org/officeDocument/2006/relationships/tags" Target="../tags/tag177.xml"/><Relationship Id="rId6" Type="http://schemas.openxmlformats.org/officeDocument/2006/relationships/tags" Target="../tags/tag182.xml"/><Relationship Id="rId5" Type="http://schemas.openxmlformats.org/officeDocument/2006/relationships/tags" Target="../tags/tag181.xml"/><Relationship Id="rId10" Type="http://schemas.openxmlformats.org/officeDocument/2006/relationships/notesSlide" Target="../notesSlides/notesSlide19.xml"/><Relationship Id="rId4" Type="http://schemas.openxmlformats.org/officeDocument/2006/relationships/tags" Target="../tags/tag180.xml"/><Relationship Id="rId9" Type="http://schemas.openxmlformats.org/officeDocument/2006/relationships/slideLayout" Target="../slideLayouts/slideLayout63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630.xml"/><Relationship Id="rId2" Type="http://schemas.openxmlformats.org/officeDocument/2006/relationships/tags" Target="../tags/tag9.xml"/><Relationship Id="rId1" Type="http://schemas.openxmlformats.org/officeDocument/2006/relationships/tags" Target="../tags/tag8.xml"/><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8" Type="http://schemas.openxmlformats.org/officeDocument/2006/relationships/tags" Target="../tags/tag192.xml"/><Relationship Id="rId3" Type="http://schemas.openxmlformats.org/officeDocument/2006/relationships/tags" Target="../tags/tag187.xml"/><Relationship Id="rId7" Type="http://schemas.openxmlformats.org/officeDocument/2006/relationships/tags" Target="../tags/tag191.xml"/><Relationship Id="rId2" Type="http://schemas.openxmlformats.org/officeDocument/2006/relationships/tags" Target="../tags/tag186.xml"/><Relationship Id="rId1" Type="http://schemas.openxmlformats.org/officeDocument/2006/relationships/tags" Target="../tags/tag185.xml"/><Relationship Id="rId6" Type="http://schemas.openxmlformats.org/officeDocument/2006/relationships/tags" Target="../tags/tag190.xml"/><Relationship Id="rId11" Type="http://schemas.openxmlformats.org/officeDocument/2006/relationships/notesSlide" Target="../notesSlides/notesSlide20.xml"/><Relationship Id="rId5" Type="http://schemas.openxmlformats.org/officeDocument/2006/relationships/tags" Target="../tags/tag189.xml"/><Relationship Id="rId10" Type="http://schemas.openxmlformats.org/officeDocument/2006/relationships/slideLayout" Target="../slideLayouts/slideLayout633.xml"/><Relationship Id="rId4" Type="http://schemas.openxmlformats.org/officeDocument/2006/relationships/tags" Target="../tags/tag188.xml"/><Relationship Id="rId9" Type="http://schemas.openxmlformats.org/officeDocument/2006/relationships/tags" Target="../tags/tag193.xml"/></Relationships>
</file>

<file path=ppt/slides/_rels/slide31.xml.rels><?xml version="1.0" encoding="UTF-8" standalone="yes"?>
<Relationships xmlns="http://schemas.openxmlformats.org/package/2006/relationships"><Relationship Id="rId8" Type="http://schemas.openxmlformats.org/officeDocument/2006/relationships/tags" Target="../tags/tag201.xml"/><Relationship Id="rId3" Type="http://schemas.openxmlformats.org/officeDocument/2006/relationships/tags" Target="../tags/tag196.xml"/><Relationship Id="rId7" Type="http://schemas.openxmlformats.org/officeDocument/2006/relationships/tags" Target="../tags/tag200.xml"/><Relationship Id="rId2" Type="http://schemas.openxmlformats.org/officeDocument/2006/relationships/tags" Target="../tags/tag195.xml"/><Relationship Id="rId1" Type="http://schemas.openxmlformats.org/officeDocument/2006/relationships/tags" Target="../tags/tag194.xml"/><Relationship Id="rId6" Type="http://schemas.openxmlformats.org/officeDocument/2006/relationships/tags" Target="../tags/tag199.xml"/><Relationship Id="rId11" Type="http://schemas.openxmlformats.org/officeDocument/2006/relationships/chart" Target="../charts/chart7.xml"/><Relationship Id="rId5" Type="http://schemas.openxmlformats.org/officeDocument/2006/relationships/tags" Target="../tags/tag198.xml"/><Relationship Id="rId10" Type="http://schemas.openxmlformats.org/officeDocument/2006/relationships/notesSlide" Target="../notesSlides/notesSlide21.xml"/><Relationship Id="rId4" Type="http://schemas.openxmlformats.org/officeDocument/2006/relationships/tags" Target="../tags/tag197.xml"/><Relationship Id="rId9" Type="http://schemas.openxmlformats.org/officeDocument/2006/relationships/slideLayout" Target="../slideLayouts/slideLayout633.xml"/></Relationships>
</file>

<file path=ppt/slides/_rels/slide32.xml.rels><?xml version="1.0" encoding="UTF-8" standalone="yes"?>
<Relationships xmlns="http://schemas.openxmlformats.org/package/2006/relationships"><Relationship Id="rId8" Type="http://schemas.openxmlformats.org/officeDocument/2006/relationships/tags" Target="../tags/tag209.xml"/><Relationship Id="rId3" Type="http://schemas.openxmlformats.org/officeDocument/2006/relationships/tags" Target="../tags/tag204.xml"/><Relationship Id="rId7" Type="http://schemas.openxmlformats.org/officeDocument/2006/relationships/tags" Target="../tags/tag208.xml"/><Relationship Id="rId2" Type="http://schemas.openxmlformats.org/officeDocument/2006/relationships/tags" Target="../tags/tag203.xml"/><Relationship Id="rId1" Type="http://schemas.openxmlformats.org/officeDocument/2006/relationships/tags" Target="../tags/tag202.xml"/><Relationship Id="rId6" Type="http://schemas.openxmlformats.org/officeDocument/2006/relationships/tags" Target="../tags/tag207.xml"/><Relationship Id="rId11" Type="http://schemas.openxmlformats.org/officeDocument/2006/relationships/notesSlide" Target="../notesSlides/notesSlide22.xml"/><Relationship Id="rId5" Type="http://schemas.openxmlformats.org/officeDocument/2006/relationships/tags" Target="../tags/tag206.xml"/><Relationship Id="rId10" Type="http://schemas.openxmlformats.org/officeDocument/2006/relationships/slideLayout" Target="../slideLayouts/slideLayout633.xml"/><Relationship Id="rId4" Type="http://schemas.openxmlformats.org/officeDocument/2006/relationships/tags" Target="../tags/tag205.xml"/><Relationship Id="rId9" Type="http://schemas.openxmlformats.org/officeDocument/2006/relationships/tags" Target="../tags/tag210.xml"/></Relationships>
</file>

<file path=ppt/slides/_rels/slide33.xml.rels><?xml version="1.0" encoding="UTF-8" standalone="yes"?>
<Relationships xmlns="http://schemas.openxmlformats.org/package/2006/relationships"><Relationship Id="rId8" Type="http://schemas.openxmlformats.org/officeDocument/2006/relationships/tags" Target="../tags/tag218.xml"/><Relationship Id="rId3" Type="http://schemas.openxmlformats.org/officeDocument/2006/relationships/tags" Target="../tags/tag213.xml"/><Relationship Id="rId7" Type="http://schemas.openxmlformats.org/officeDocument/2006/relationships/tags" Target="../tags/tag217.xml"/><Relationship Id="rId2" Type="http://schemas.openxmlformats.org/officeDocument/2006/relationships/tags" Target="../tags/tag212.xml"/><Relationship Id="rId1" Type="http://schemas.openxmlformats.org/officeDocument/2006/relationships/tags" Target="../tags/tag211.xml"/><Relationship Id="rId6" Type="http://schemas.openxmlformats.org/officeDocument/2006/relationships/tags" Target="../tags/tag216.xml"/><Relationship Id="rId5" Type="http://schemas.openxmlformats.org/officeDocument/2006/relationships/tags" Target="../tags/tag215.xml"/><Relationship Id="rId10" Type="http://schemas.openxmlformats.org/officeDocument/2006/relationships/notesSlide" Target="../notesSlides/notesSlide23.xml"/><Relationship Id="rId4" Type="http://schemas.openxmlformats.org/officeDocument/2006/relationships/tags" Target="../tags/tag214.xml"/><Relationship Id="rId9" Type="http://schemas.openxmlformats.org/officeDocument/2006/relationships/slideLayout" Target="../slideLayouts/slideLayout633.xml"/></Relationships>
</file>

<file path=ppt/slides/_rels/slide34.xml.rels><?xml version="1.0" encoding="UTF-8" standalone="yes"?>
<Relationships xmlns="http://schemas.openxmlformats.org/package/2006/relationships"><Relationship Id="rId8" Type="http://schemas.openxmlformats.org/officeDocument/2006/relationships/tags" Target="../tags/tag226.xml"/><Relationship Id="rId3" Type="http://schemas.openxmlformats.org/officeDocument/2006/relationships/tags" Target="../tags/tag221.xml"/><Relationship Id="rId7" Type="http://schemas.openxmlformats.org/officeDocument/2006/relationships/tags" Target="../tags/tag225.xml"/><Relationship Id="rId2" Type="http://schemas.openxmlformats.org/officeDocument/2006/relationships/tags" Target="../tags/tag220.xml"/><Relationship Id="rId1" Type="http://schemas.openxmlformats.org/officeDocument/2006/relationships/tags" Target="../tags/tag219.xml"/><Relationship Id="rId6" Type="http://schemas.openxmlformats.org/officeDocument/2006/relationships/tags" Target="../tags/tag224.xml"/><Relationship Id="rId5" Type="http://schemas.openxmlformats.org/officeDocument/2006/relationships/tags" Target="../tags/tag223.xml"/><Relationship Id="rId10" Type="http://schemas.openxmlformats.org/officeDocument/2006/relationships/notesSlide" Target="../notesSlides/notesSlide24.xml"/><Relationship Id="rId4" Type="http://schemas.openxmlformats.org/officeDocument/2006/relationships/tags" Target="../tags/tag222.xml"/><Relationship Id="rId9" Type="http://schemas.openxmlformats.org/officeDocument/2006/relationships/slideLayout" Target="../slideLayouts/slideLayout633.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228.xml"/><Relationship Id="rId1" Type="http://schemas.openxmlformats.org/officeDocument/2006/relationships/tags" Target="../tags/tag227.xml"/><Relationship Id="rId4" Type="http://schemas.openxmlformats.org/officeDocument/2006/relationships/image" Target="../media/image6.jpeg"/></Relationships>
</file>

<file path=ppt/slides/_rels/slide36.xml.rels><?xml version="1.0" encoding="UTF-8" standalone="yes"?>
<Relationships xmlns="http://schemas.openxmlformats.org/package/2006/relationships"><Relationship Id="rId8" Type="http://schemas.openxmlformats.org/officeDocument/2006/relationships/notesSlide" Target="../notesSlides/notesSlide25.xml"/><Relationship Id="rId3" Type="http://schemas.openxmlformats.org/officeDocument/2006/relationships/tags" Target="../tags/tag231.xml"/><Relationship Id="rId7" Type="http://schemas.openxmlformats.org/officeDocument/2006/relationships/slideLayout" Target="../slideLayouts/slideLayout673.xml"/><Relationship Id="rId2" Type="http://schemas.openxmlformats.org/officeDocument/2006/relationships/tags" Target="../tags/tag230.xml"/><Relationship Id="rId1" Type="http://schemas.openxmlformats.org/officeDocument/2006/relationships/tags" Target="../tags/tag229.xml"/><Relationship Id="rId6" Type="http://schemas.openxmlformats.org/officeDocument/2006/relationships/tags" Target="../tags/tag234.xml"/><Relationship Id="rId5" Type="http://schemas.openxmlformats.org/officeDocument/2006/relationships/tags" Target="../tags/tag233.xml"/><Relationship Id="rId4" Type="http://schemas.openxmlformats.org/officeDocument/2006/relationships/tags" Target="../tags/tag232.xml"/></Relationships>
</file>

<file path=ppt/slides/_rels/slide37.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237.xml"/><Relationship Id="rId7" Type="http://schemas.openxmlformats.org/officeDocument/2006/relationships/tags" Target="../tags/tag241.xml"/><Relationship Id="rId2" Type="http://schemas.openxmlformats.org/officeDocument/2006/relationships/tags" Target="../tags/tag236.xml"/><Relationship Id="rId1" Type="http://schemas.openxmlformats.org/officeDocument/2006/relationships/tags" Target="../tags/tag235.xml"/><Relationship Id="rId6" Type="http://schemas.openxmlformats.org/officeDocument/2006/relationships/tags" Target="../tags/tag240.xml"/><Relationship Id="rId5" Type="http://schemas.openxmlformats.org/officeDocument/2006/relationships/tags" Target="../tags/tag239.xml"/><Relationship Id="rId4" Type="http://schemas.openxmlformats.org/officeDocument/2006/relationships/tags" Target="../tags/tag238.xml"/><Relationship Id="rId9" Type="http://schemas.openxmlformats.org/officeDocument/2006/relationships/notesSlide" Target="../notesSlides/notesSlide26.xml"/></Relationships>
</file>

<file path=ppt/slides/_rels/slide38.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244.xml"/><Relationship Id="rId7" Type="http://schemas.openxmlformats.org/officeDocument/2006/relationships/tags" Target="../tags/tag248.xml"/><Relationship Id="rId2" Type="http://schemas.openxmlformats.org/officeDocument/2006/relationships/tags" Target="../tags/tag243.xml"/><Relationship Id="rId1" Type="http://schemas.openxmlformats.org/officeDocument/2006/relationships/tags" Target="../tags/tag242.xml"/><Relationship Id="rId6" Type="http://schemas.openxmlformats.org/officeDocument/2006/relationships/tags" Target="../tags/tag247.xml"/><Relationship Id="rId5" Type="http://schemas.openxmlformats.org/officeDocument/2006/relationships/tags" Target="../tags/tag246.xml"/><Relationship Id="rId4" Type="http://schemas.openxmlformats.org/officeDocument/2006/relationships/tags" Target="../tags/tag245.xml"/><Relationship Id="rId9" Type="http://schemas.openxmlformats.org/officeDocument/2006/relationships/notesSlide" Target="../notesSlides/notesSlide27.xml"/></Relationships>
</file>

<file path=ppt/slides/_rels/slide39.xml.rels><?xml version="1.0" encoding="UTF-8" standalone="yes"?>
<Relationships xmlns="http://schemas.openxmlformats.org/package/2006/relationships"><Relationship Id="rId8" Type="http://schemas.openxmlformats.org/officeDocument/2006/relationships/tags" Target="../tags/tag256.xml"/><Relationship Id="rId3" Type="http://schemas.openxmlformats.org/officeDocument/2006/relationships/tags" Target="../tags/tag251.xml"/><Relationship Id="rId7" Type="http://schemas.openxmlformats.org/officeDocument/2006/relationships/tags" Target="../tags/tag255.xml"/><Relationship Id="rId12" Type="http://schemas.openxmlformats.org/officeDocument/2006/relationships/chart" Target="../charts/chart8.xml"/><Relationship Id="rId2" Type="http://schemas.openxmlformats.org/officeDocument/2006/relationships/tags" Target="../tags/tag250.xml"/><Relationship Id="rId1" Type="http://schemas.openxmlformats.org/officeDocument/2006/relationships/tags" Target="../tags/tag249.xml"/><Relationship Id="rId6" Type="http://schemas.openxmlformats.org/officeDocument/2006/relationships/tags" Target="../tags/tag254.xml"/><Relationship Id="rId11" Type="http://schemas.openxmlformats.org/officeDocument/2006/relationships/notesSlide" Target="../notesSlides/notesSlide28.xml"/><Relationship Id="rId5" Type="http://schemas.openxmlformats.org/officeDocument/2006/relationships/tags" Target="../tags/tag253.xml"/><Relationship Id="rId10" Type="http://schemas.openxmlformats.org/officeDocument/2006/relationships/slideLayout" Target="../slideLayouts/slideLayout673.xml"/><Relationship Id="rId4" Type="http://schemas.openxmlformats.org/officeDocument/2006/relationships/tags" Target="../tags/tag252.xml"/><Relationship Id="rId9" Type="http://schemas.openxmlformats.org/officeDocument/2006/relationships/tags" Target="../tags/tag257.xml"/></Relationships>
</file>

<file path=ppt/slides/_rels/slide4.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5" Type="http://schemas.openxmlformats.org/officeDocument/2006/relationships/slideLayout" Target="../slideLayouts/slideLayout631.xml"/><Relationship Id="rId4" Type="http://schemas.openxmlformats.org/officeDocument/2006/relationships/tags" Target="../tags/tag1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259.xml"/><Relationship Id="rId1" Type="http://schemas.openxmlformats.org/officeDocument/2006/relationships/tags" Target="../tags/tag258.xml"/><Relationship Id="rId4" Type="http://schemas.openxmlformats.org/officeDocument/2006/relationships/image" Target="../media/image6.jpeg"/></Relationships>
</file>

<file path=ppt/slides/_rels/slide41.xml.rels><?xml version="1.0" encoding="UTF-8" standalone="yes"?>
<Relationships xmlns="http://schemas.openxmlformats.org/package/2006/relationships"><Relationship Id="rId8" Type="http://schemas.openxmlformats.org/officeDocument/2006/relationships/notesSlide" Target="../notesSlides/notesSlide29.xml"/><Relationship Id="rId3" Type="http://schemas.openxmlformats.org/officeDocument/2006/relationships/tags" Target="../tags/tag262.xml"/><Relationship Id="rId7" Type="http://schemas.openxmlformats.org/officeDocument/2006/relationships/slideLayout" Target="../slideLayouts/slideLayout673.xml"/><Relationship Id="rId2" Type="http://schemas.openxmlformats.org/officeDocument/2006/relationships/tags" Target="../tags/tag261.xml"/><Relationship Id="rId1" Type="http://schemas.openxmlformats.org/officeDocument/2006/relationships/tags" Target="../tags/tag260.xml"/><Relationship Id="rId6" Type="http://schemas.openxmlformats.org/officeDocument/2006/relationships/tags" Target="../tags/tag265.xml"/><Relationship Id="rId5" Type="http://schemas.openxmlformats.org/officeDocument/2006/relationships/tags" Target="../tags/tag264.xml"/><Relationship Id="rId4" Type="http://schemas.openxmlformats.org/officeDocument/2006/relationships/tags" Target="../tags/tag263.xml"/></Relationships>
</file>

<file path=ppt/slides/_rels/slide42.xml.rels><?xml version="1.0" encoding="UTF-8" standalone="yes"?>
<Relationships xmlns="http://schemas.openxmlformats.org/package/2006/relationships"><Relationship Id="rId8" Type="http://schemas.openxmlformats.org/officeDocument/2006/relationships/notesSlide" Target="../notesSlides/notesSlide30.xml"/><Relationship Id="rId3" Type="http://schemas.openxmlformats.org/officeDocument/2006/relationships/tags" Target="../tags/tag268.xml"/><Relationship Id="rId7" Type="http://schemas.openxmlformats.org/officeDocument/2006/relationships/slideLayout" Target="../slideLayouts/slideLayout673.xml"/><Relationship Id="rId2" Type="http://schemas.openxmlformats.org/officeDocument/2006/relationships/tags" Target="../tags/tag267.xml"/><Relationship Id="rId1" Type="http://schemas.openxmlformats.org/officeDocument/2006/relationships/tags" Target="../tags/tag266.xml"/><Relationship Id="rId6" Type="http://schemas.openxmlformats.org/officeDocument/2006/relationships/tags" Target="../tags/tag271.xml"/><Relationship Id="rId5" Type="http://schemas.openxmlformats.org/officeDocument/2006/relationships/tags" Target="../tags/tag270.xml"/><Relationship Id="rId4" Type="http://schemas.openxmlformats.org/officeDocument/2006/relationships/tags" Target="../tags/tag269.xml"/></Relationships>
</file>

<file path=ppt/slides/_rels/slide43.xml.rels><?xml version="1.0" encoding="UTF-8" standalone="yes"?>
<Relationships xmlns="http://schemas.openxmlformats.org/package/2006/relationships"><Relationship Id="rId8" Type="http://schemas.openxmlformats.org/officeDocument/2006/relationships/tags" Target="../tags/tag279.xml"/><Relationship Id="rId3" Type="http://schemas.openxmlformats.org/officeDocument/2006/relationships/tags" Target="../tags/tag274.xml"/><Relationship Id="rId7" Type="http://schemas.openxmlformats.org/officeDocument/2006/relationships/tags" Target="../tags/tag278.xml"/><Relationship Id="rId2" Type="http://schemas.openxmlformats.org/officeDocument/2006/relationships/tags" Target="../tags/tag273.xml"/><Relationship Id="rId1" Type="http://schemas.openxmlformats.org/officeDocument/2006/relationships/tags" Target="../tags/tag272.xml"/><Relationship Id="rId6" Type="http://schemas.openxmlformats.org/officeDocument/2006/relationships/tags" Target="../tags/tag277.xml"/><Relationship Id="rId11" Type="http://schemas.openxmlformats.org/officeDocument/2006/relationships/notesSlide" Target="../notesSlides/notesSlide31.xml"/><Relationship Id="rId5" Type="http://schemas.openxmlformats.org/officeDocument/2006/relationships/tags" Target="../tags/tag276.xml"/><Relationship Id="rId10" Type="http://schemas.openxmlformats.org/officeDocument/2006/relationships/slideLayout" Target="../slideLayouts/slideLayout673.xml"/><Relationship Id="rId4" Type="http://schemas.openxmlformats.org/officeDocument/2006/relationships/tags" Target="../tags/tag275.xml"/><Relationship Id="rId9" Type="http://schemas.openxmlformats.org/officeDocument/2006/relationships/tags" Target="../tags/tag280.xml"/></Relationships>
</file>

<file path=ppt/slides/_rels/slide44.xml.rels><?xml version="1.0" encoding="UTF-8" standalone="yes"?>
<Relationships xmlns="http://schemas.openxmlformats.org/package/2006/relationships"><Relationship Id="rId8" Type="http://schemas.openxmlformats.org/officeDocument/2006/relationships/tags" Target="../tags/tag288.xml"/><Relationship Id="rId3" Type="http://schemas.openxmlformats.org/officeDocument/2006/relationships/tags" Target="../tags/tag283.xml"/><Relationship Id="rId7" Type="http://schemas.openxmlformats.org/officeDocument/2006/relationships/tags" Target="../tags/tag287.xml"/><Relationship Id="rId2" Type="http://schemas.openxmlformats.org/officeDocument/2006/relationships/tags" Target="../tags/tag282.xml"/><Relationship Id="rId1" Type="http://schemas.openxmlformats.org/officeDocument/2006/relationships/tags" Target="../tags/tag281.xml"/><Relationship Id="rId6" Type="http://schemas.openxmlformats.org/officeDocument/2006/relationships/tags" Target="../tags/tag286.xml"/><Relationship Id="rId5" Type="http://schemas.openxmlformats.org/officeDocument/2006/relationships/tags" Target="../tags/tag285.xml"/><Relationship Id="rId10" Type="http://schemas.openxmlformats.org/officeDocument/2006/relationships/notesSlide" Target="../notesSlides/notesSlide32.xml"/><Relationship Id="rId4" Type="http://schemas.openxmlformats.org/officeDocument/2006/relationships/tags" Target="../tags/tag284.xml"/><Relationship Id="rId9" Type="http://schemas.openxmlformats.org/officeDocument/2006/relationships/slideLayout" Target="../slideLayouts/slideLayout673.xml"/></Relationships>
</file>

<file path=ppt/slides/_rels/slide45.xml.rels><?xml version="1.0" encoding="UTF-8" standalone="yes"?>
<Relationships xmlns="http://schemas.openxmlformats.org/package/2006/relationships"><Relationship Id="rId8" Type="http://schemas.openxmlformats.org/officeDocument/2006/relationships/tags" Target="../tags/tag296.xml"/><Relationship Id="rId3" Type="http://schemas.openxmlformats.org/officeDocument/2006/relationships/tags" Target="../tags/tag291.xml"/><Relationship Id="rId7" Type="http://schemas.openxmlformats.org/officeDocument/2006/relationships/tags" Target="../tags/tag295.xml"/><Relationship Id="rId2" Type="http://schemas.openxmlformats.org/officeDocument/2006/relationships/tags" Target="../tags/tag290.xml"/><Relationship Id="rId1" Type="http://schemas.openxmlformats.org/officeDocument/2006/relationships/tags" Target="../tags/tag289.xml"/><Relationship Id="rId6" Type="http://schemas.openxmlformats.org/officeDocument/2006/relationships/tags" Target="../tags/tag294.xml"/><Relationship Id="rId5" Type="http://schemas.openxmlformats.org/officeDocument/2006/relationships/tags" Target="../tags/tag293.xml"/><Relationship Id="rId10" Type="http://schemas.openxmlformats.org/officeDocument/2006/relationships/notesSlide" Target="../notesSlides/notesSlide33.xml"/><Relationship Id="rId4" Type="http://schemas.openxmlformats.org/officeDocument/2006/relationships/tags" Target="../tags/tag292.xml"/><Relationship Id="rId9" Type="http://schemas.openxmlformats.org/officeDocument/2006/relationships/slideLayout" Target="../slideLayouts/slideLayout673.xml"/></Relationships>
</file>

<file path=ppt/slides/_rels/slide46.xml.rels><?xml version="1.0" encoding="UTF-8" standalone="yes"?>
<Relationships xmlns="http://schemas.openxmlformats.org/package/2006/relationships"><Relationship Id="rId8" Type="http://schemas.openxmlformats.org/officeDocument/2006/relationships/tags" Target="../tags/tag304.xml"/><Relationship Id="rId13" Type="http://schemas.openxmlformats.org/officeDocument/2006/relationships/chart" Target="../charts/chart9.xml"/><Relationship Id="rId3" Type="http://schemas.openxmlformats.org/officeDocument/2006/relationships/tags" Target="../tags/tag299.xml"/><Relationship Id="rId7" Type="http://schemas.openxmlformats.org/officeDocument/2006/relationships/tags" Target="../tags/tag303.xml"/><Relationship Id="rId12" Type="http://schemas.openxmlformats.org/officeDocument/2006/relationships/notesSlide" Target="../notesSlides/notesSlide34.xml"/><Relationship Id="rId2" Type="http://schemas.openxmlformats.org/officeDocument/2006/relationships/tags" Target="../tags/tag298.xml"/><Relationship Id="rId1" Type="http://schemas.openxmlformats.org/officeDocument/2006/relationships/tags" Target="../tags/tag297.xml"/><Relationship Id="rId6" Type="http://schemas.openxmlformats.org/officeDocument/2006/relationships/tags" Target="../tags/tag302.xml"/><Relationship Id="rId11" Type="http://schemas.openxmlformats.org/officeDocument/2006/relationships/slideLayout" Target="../slideLayouts/slideLayout673.xml"/><Relationship Id="rId5" Type="http://schemas.openxmlformats.org/officeDocument/2006/relationships/tags" Target="../tags/tag301.xml"/><Relationship Id="rId15" Type="http://schemas.openxmlformats.org/officeDocument/2006/relationships/image" Target="../media/image8.png"/><Relationship Id="rId10" Type="http://schemas.openxmlformats.org/officeDocument/2006/relationships/tags" Target="../tags/tag306.xml"/><Relationship Id="rId4" Type="http://schemas.openxmlformats.org/officeDocument/2006/relationships/tags" Target="../tags/tag300.xml"/><Relationship Id="rId9" Type="http://schemas.openxmlformats.org/officeDocument/2006/relationships/tags" Target="../tags/tag305.xml"/><Relationship Id="rId14" Type="http://schemas.openxmlformats.org/officeDocument/2006/relationships/image" Target="../media/image7.png"/></Relationships>
</file>

<file path=ppt/slides/_rels/slide47.xml.rels><?xml version="1.0" encoding="UTF-8" standalone="yes"?>
<Relationships xmlns="http://schemas.openxmlformats.org/package/2006/relationships"><Relationship Id="rId8" Type="http://schemas.openxmlformats.org/officeDocument/2006/relationships/tags" Target="../tags/tag314.xml"/><Relationship Id="rId3" Type="http://schemas.openxmlformats.org/officeDocument/2006/relationships/tags" Target="../tags/tag309.xml"/><Relationship Id="rId7" Type="http://schemas.openxmlformats.org/officeDocument/2006/relationships/tags" Target="../tags/tag313.xml"/><Relationship Id="rId2" Type="http://schemas.openxmlformats.org/officeDocument/2006/relationships/tags" Target="../tags/tag308.xml"/><Relationship Id="rId1" Type="http://schemas.openxmlformats.org/officeDocument/2006/relationships/tags" Target="../tags/tag307.xml"/><Relationship Id="rId6" Type="http://schemas.openxmlformats.org/officeDocument/2006/relationships/tags" Target="../tags/tag312.xml"/><Relationship Id="rId5" Type="http://schemas.openxmlformats.org/officeDocument/2006/relationships/tags" Target="../tags/tag311.xml"/><Relationship Id="rId10" Type="http://schemas.openxmlformats.org/officeDocument/2006/relationships/notesSlide" Target="../notesSlides/notesSlide35.xml"/><Relationship Id="rId4" Type="http://schemas.openxmlformats.org/officeDocument/2006/relationships/tags" Target="../tags/tag310.xml"/><Relationship Id="rId9" Type="http://schemas.openxmlformats.org/officeDocument/2006/relationships/slideLayout" Target="../slideLayouts/slideLayout673.xml"/></Relationships>
</file>

<file path=ppt/slides/_rels/slide48.xml.rels><?xml version="1.0" encoding="UTF-8" standalone="yes"?>
<Relationships xmlns="http://schemas.openxmlformats.org/package/2006/relationships"><Relationship Id="rId8" Type="http://schemas.openxmlformats.org/officeDocument/2006/relationships/tags" Target="../tags/tag322.xml"/><Relationship Id="rId3" Type="http://schemas.openxmlformats.org/officeDocument/2006/relationships/tags" Target="../tags/tag317.xml"/><Relationship Id="rId7" Type="http://schemas.openxmlformats.org/officeDocument/2006/relationships/tags" Target="../tags/tag321.xml"/><Relationship Id="rId2" Type="http://schemas.openxmlformats.org/officeDocument/2006/relationships/tags" Target="../tags/tag316.xml"/><Relationship Id="rId1" Type="http://schemas.openxmlformats.org/officeDocument/2006/relationships/tags" Target="../tags/tag315.xml"/><Relationship Id="rId6" Type="http://schemas.openxmlformats.org/officeDocument/2006/relationships/tags" Target="../tags/tag320.xml"/><Relationship Id="rId5" Type="http://schemas.openxmlformats.org/officeDocument/2006/relationships/tags" Target="../tags/tag319.xml"/><Relationship Id="rId10" Type="http://schemas.openxmlformats.org/officeDocument/2006/relationships/notesSlide" Target="../notesSlides/notesSlide36.xml"/><Relationship Id="rId4" Type="http://schemas.openxmlformats.org/officeDocument/2006/relationships/tags" Target="../tags/tag318.xml"/><Relationship Id="rId9" Type="http://schemas.openxmlformats.org/officeDocument/2006/relationships/slideLayout" Target="../slideLayouts/slideLayout673.xml"/></Relationships>
</file>

<file path=ppt/slides/_rels/slide49.xml.rels><?xml version="1.0" encoding="UTF-8" standalone="yes"?>
<Relationships xmlns="http://schemas.openxmlformats.org/package/2006/relationships"><Relationship Id="rId8" Type="http://schemas.openxmlformats.org/officeDocument/2006/relationships/tags" Target="../tags/tag330.xml"/><Relationship Id="rId3" Type="http://schemas.openxmlformats.org/officeDocument/2006/relationships/tags" Target="../tags/tag325.xml"/><Relationship Id="rId7" Type="http://schemas.openxmlformats.org/officeDocument/2006/relationships/tags" Target="../tags/tag329.xml"/><Relationship Id="rId2" Type="http://schemas.openxmlformats.org/officeDocument/2006/relationships/tags" Target="../tags/tag324.xml"/><Relationship Id="rId1" Type="http://schemas.openxmlformats.org/officeDocument/2006/relationships/tags" Target="../tags/tag323.xml"/><Relationship Id="rId6" Type="http://schemas.openxmlformats.org/officeDocument/2006/relationships/tags" Target="../tags/tag328.xml"/><Relationship Id="rId5" Type="http://schemas.openxmlformats.org/officeDocument/2006/relationships/tags" Target="../tags/tag327.xml"/><Relationship Id="rId10" Type="http://schemas.openxmlformats.org/officeDocument/2006/relationships/notesSlide" Target="../notesSlides/notesSlide37.xml"/><Relationship Id="rId4" Type="http://schemas.openxmlformats.org/officeDocument/2006/relationships/tags" Target="../tags/tag326.xml"/><Relationship Id="rId9" Type="http://schemas.openxmlformats.org/officeDocument/2006/relationships/slideLayout" Target="../slideLayouts/slideLayout67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630.xml"/><Relationship Id="rId2" Type="http://schemas.openxmlformats.org/officeDocument/2006/relationships/tags" Target="../tags/tag15.xml"/><Relationship Id="rId1" Type="http://schemas.openxmlformats.org/officeDocument/2006/relationships/tags" Target="../tags/tag14.xml"/><Relationship Id="rId4" Type="http://schemas.openxmlformats.org/officeDocument/2006/relationships/image" Target="../media/image6.jpeg"/></Relationships>
</file>

<file path=ppt/slides/_rels/slide50.xml.rels><?xml version="1.0" encoding="UTF-8" standalone="yes"?>
<Relationships xmlns="http://schemas.openxmlformats.org/package/2006/relationships"><Relationship Id="rId8" Type="http://schemas.openxmlformats.org/officeDocument/2006/relationships/tags" Target="../tags/tag338.xml"/><Relationship Id="rId3" Type="http://schemas.openxmlformats.org/officeDocument/2006/relationships/tags" Target="../tags/tag333.xml"/><Relationship Id="rId7" Type="http://schemas.openxmlformats.org/officeDocument/2006/relationships/tags" Target="../tags/tag337.xml"/><Relationship Id="rId2" Type="http://schemas.openxmlformats.org/officeDocument/2006/relationships/tags" Target="../tags/tag332.xml"/><Relationship Id="rId1" Type="http://schemas.openxmlformats.org/officeDocument/2006/relationships/tags" Target="../tags/tag331.xml"/><Relationship Id="rId6" Type="http://schemas.openxmlformats.org/officeDocument/2006/relationships/tags" Target="../tags/tag336.xml"/><Relationship Id="rId5" Type="http://schemas.openxmlformats.org/officeDocument/2006/relationships/tags" Target="../tags/tag335.xml"/><Relationship Id="rId10" Type="http://schemas.openxmlformats.org/officeDocument/2006/relationships/notesSlide" Target="../notesSlides/notesSlide38.xml"/><Relationship Id="rId4" Type="http://schemas.openxmlformats.org/officeDocument/2006/relationships/tags" Target="../tags/tag334.xml"/><Relationship Id="rId9" Type="http://schemas.openxmlformats.org/officeDocument/2006/relationships/slideLayout" Target="../slideLayouts/slideLayout673.xml"/></Relationships>
</file>

<file path=ppt/slides/_rels/slide51.xml.rels><?xml version="1.0" encoding="UTF-8" standalone="yes"?>
<Relationships xmlns="http://schemas.openxmlformats.org/package/2006/relationships"><Relationship Id="rId8" Type="http://schemas.openxmlformats.org/officeDocument/2006/relationships/tags" Target="../tags/tag346.xml"/><Relationship Id="rId3" Type="http://schemas.openxmlformats.org/officeDocument/2006/relationships/tags" Target="../tags/tag341.xml"/><Relationship Id="rId7" Type="http://schemas.openxmlformats.org/officeDocument/2006/relationships/tags" Target="../tags/tag345.xml"/><Relationship Id="rId2" Type="http://schemas.openxmlformats.org/officeDocument/2006/relationships/tags" Target="../tags/tag340.xml"/><Relationship Id="rId1" Type="http://schemas.openxmlformats.org/officeDocument/2006/relationships/tags" Target="../tags/tag339.xml"/><Relationship Id="rId6" Type="http://schemas.openxmlformats.org/officeDocument/2006/relationships/tags" Target="../tags/tag344.xml"/><Relationship Id="rId5" Type="http://schemas.openxmlformats.org/officeDocument/2006/relationships/tags" Target="../tags/tag343.xml"/><Relationship Id="rId10" Type="http://schemas.openxmlformats.org/officeDocument/2006/relationships/notesSlide" Target="../notesSlides/notesSlide39.xml"/><Relationship Id="rId4" Type="http://schemas.openxmlformats.org/officeDocument/2006/relationships/tags" Target="../tags/tag342.xml"/><Relationship Id="rId9" Type="http://schemas.openxmlformats.org/officeDocument/2006/relationships/slideLayout" Target="../slideLayouts/slideLayout673.xml"/></Relationships>
</file>

<file path=ppt/slides/_rels/slide52.xml.rels><?xml version="1.0" encoding="UTF-8" standalone="yes"?>
<Relationships xmlns="http://schemas.openxmlformats.org/package/2006/relationships"><Relationship Id="rId8" Type="http://schemas.openxmlformats.org/officeDocument/2006/relationships/tags" Target="../tags/tag354.xml"/><Relationship Id="rId3" Type="http://schemas.openxmlformats.org/officeDocument/2006/relationships/tags" Target="../tags/tag349.xml"/><Relationship Id="rId7" Type="http://schemas.openxmlformats.org/officeDocument/2006/relationships/tags" Target="../tags/tag353.xml"/><Relationship Id="rId2" Type="http://schemas.openxmlformats.org/officeDocument/2006/relationships/tags" Target="../tags/tag348.xml"/><Relationship Id="rId1" Type="http://schemas.openxmlformats.org/officeDocument/2006/relationships/tags" Target="../tags/tag347.xml"/><Relationship Id="rId6" Type="http://schemas.openxmlformats.org/officeDocument/2006/relationships/tags" Target="../tags/tag352.xml"/><Relationship Id="rId5" Type="http://schemas.openxmlformats.org/officeDocument/2006/relationships/tags" Target="../tags/tag351.xml"/><Relationship Id="rId10" Type="http://schemas.openxmlformats.org/officeDocument/2006/relationships/notesSlide" Target="../notesSlides/notesSlide40.xml"/><Relationship Id="rId4" Type="http://schemas.openxmlformats.org/officeDocument/2006/relationships/tags" Target="../tags/tag350.xml"/><Relationship Id="rId9" Type="http://schemas.openxmlformats.org/officeDocument/2006/relationships/slideLayout" Target="../slideLayouts/slideLayout673.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356.xml"/><Relationship Id="rId1" Type="http://schemas.openxmlformats.org/officeDocument/2006/relationships/tags" Target="../tags/tag355.xml"/><Relationship Id="rId4" Type="http://schemas.openxmlformats.org/officeDocument/2006/relationships/image" Target="../media/image6.jpeg"/></Relationships>
</file>

<file path=ppt/slides/_rels/slide54.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359.xml"/><Relationship Id="rId7" Type="http://schemas.openxmlformats.org/officeDocument/2006/relationships/tags" Target="../tags/tag363.xml"/><Relationship Id="rId2" Type="http://schemas.openxmlformats.org/officeDocument/2006/relationships/tags" Target="../tags/tag358.xml"/><Relationship Id="rId1" Type="http://schemas.openxmlformats.org/officeDocument/2006/relationships/tags" Target="../tags/tag357.xml"/><Relationship Id="rId6" Type="http://schemas.openxmlformats.org/officeDocument/2006/relationships/tags" Target="../tags/tag362.xml"/><Relationship Id="rId5" Type="http://schemas.openxmlformats.org/officeDocument/2006/relationships/tags" Target="../tags/tag361.xml"/><Relationship Id="rId4" Type="http://schemas.openxmlformats.org/officeDocument/2006/relationships/tags" Target="../tags/tag360.xml"/><Relationship Id="rId9" Type="http://schemas.openxmlformats.org/officeDocument/2006/relationships/notesSlide" Target="../notesSlides/notesSlide41.xml"/></Relationships>
</file>

<file path=ppt/slides/_rels/slide55.xml.rels><?xml version="1.0" encoding="UTF-8" standalone="yes"?>
<Relationships xmlns="http://schemas.openxmlformats.org/package/2006/relationships"><Relationship Id="rId8" Type="http://schemas.openxmlformats.org/officeDocument/2006/relationships/slideLayout" Target="../slideLayouts/slideLayout673.xml"/><Relationship Id="rId3" Type="http://schemas.openxmlformats.org/officeDocument/2006/relationships/tags" Target="../tags/tag366.xml"/><Relationship Id="rId7" Type="http://schemas.openxmlformats.org/officeDocument/2006/relationships/tags" Target="../tags/tag370.xml"/><Relationship Id="rId2" Type="http://schemas.openxmlformats.org/officeDocument/2006/relationships/tags" Target="../tags/tag365.xml"/><Relationship Id="rId1" Type="http://schemas.openxmlformats.org/officeDocument/2006/relationships/tags" Target="../tags/tag364.xml"/><Relationship Id="rId6" Type="http://schemas.openxmlformats.org/officeDocument/2006/relationships/tags" Target="../tags/tag369.xml"/><Relationship Id="rId5" Type="http://schemas.openxmlformats.org/officeDocument/2006/relationships/tags" Target="../tags/tag368.xml"/><Relationship Id="rId4" Type="http://schemas.openxmlformats.org/officeDocument/2006/relationships/tags" Target="../tags/tag367.xml"/><Relationship Id="rId9" Type="http://schemas.openxmlformats.org/officeDocument/2006/relationships/notesSlide" Target="../notesSlides/notesSlide42.xml"/></Relationships>
</file>

<file path=ppt/slides/_rels/slide56.xml.rels><?xml version="1.0" encoding="UTF-8" standalone="yes"?>
<Relationships xmlns="http://schemas.openxmlformats.org/package/2006/relationships"><Relationship Id="rId8" Type="http://schemas.openxmlformats.org/officeDocument/2006/relationships/tags" Target="../tags/tag378.xml"/><Relationship Id="rId13" Type="http://schemas.openxmlformats.org/officeDocument/2006/relationships/image" Target="../media/image7.png"/><Relationship Id="rId3" Type="http://schemas.openxmlformats.org/officeDocument/2006/relationships/tags" Target="../tags/tag373.xml"/><Relationship Id="rId7" Type="http://schemas.openxmlformats.org/officeDocument/2006/relationships/tags" Target="../tags/tag377.xml"/><Relationship Id="rId12" Type="http://schemas.openxmlformats.org/officeDocument/2006/relationships/chart" Target="../charts/chart10.xml"/><Relationship Id="rId2" Type="http://schemas.openxmlformats.org/officeDocument/2006/relationships/tags" Target="../tags/tag372.xml"/><Relationship Id="rId1" Type="http://schemas.openxmlformats.org/officeDocument/2006/relationships/tags" Target="../tags/tag371.xml"/><Relationship Id="rId6" Type="http://schemas.openxmlformats.org/officeDocument/2006/relationships/tags" Target="../tags/tag376.xml"/><Relationship Id="rId11" Type="http://schemas.openxmlformats.org/officeDocument/2006/relationships/notesSlide" Target="../notesSlides/notesSlide43.xml"/><Relationship Id="rId5" Type="http://schemas.openxmlformats.org/officeDocument/2006/relationships/tags" Target="../tags/tag375.xml"/><Relationship Id="rId10" Type="http://schemas.openxmlformats.org/officeDocument/2006/relationships/slideLayout" Target="../slideLayouts/slideLayout673.xml"/><Relationship Id="rId4" Type="http://schemas.openxmlformats.org/officeDocument/2006/relationships/tags" Target="../tags/tag374.xml"/><Relationship Id="rId9" Type="http://schemas.openxmlformats.org/officeDocument/2006/relationships/tags" Target="../tags/tag379.xml"/><Relationship Id="rId14" Type="http://schemas.openxmlformats.org/officeDocument/2006/relationships/image" Target="../media/image8.png"/></Relationships>
</file>

<file path=ppt/slides/_rels/slide57.xml.rels><?xml version="1.0" encoding="UTF-8" standalone="yes"?>
<Relationships xmlns="http://schemas.openxmlformats.org/package/2006/relationships"><Relationship Id="rId8" Type="http://schemas.openxmlformats.org/officeDocument/2006/relationships/tags" Target="../tags/tag387.xml"/><Relationship Id="rId3" Type="http://schemas.openxmlformats.org/officeDocument/2006/relationships/tags" Target="../tags/tag382.xml"/><Relationship Id="rId7" Type="http://schemas.openxmlformats.org/officeDocument/2006/relationships/tags" Target="../tags/tag386.xml"/><Relationship Id="rId2" Type="http://schemas.openxmlformats.org/officeDocument/2006/relationships/tags" Target="../tags/tag381.xml"/><Relationship Id="rId1" Type="http://schemas.openxmlformats.org/officeDocument/2006/relationships/tags" Target="../tags/tag380.xml"/><Relationship Id="rId6" Type="http://schemas.openxmlformats.org/officeDocument/2006/relationships/tags" Target="../tags/tag385.xml"/><Relationship Id="rId5" Type="http://schemas.openxmlformats.org/officeDocument/2006/relationships/tags" Target="../tags/tag384.xml"/><Relationship Id="rId10" Type="http://schemas.openxmlformats.org/officeDocument/2006/relationships/notesSlide" Target="../notesSlides/notesSlide44.xml"/><Relationship Id="rId4" Type="http://schemas.openxmlformats.org/officeDocument/2006/relationships/tags" Target="../tags/tag383.xml"/><Relationship Id="rId9" Type="http://schemas.openxmlformats.org/officeDocument/2006/relationships/slideLayout" Target="../slideLayouts/slideLayout673.xml"/></Relationships>
</file>

<file path=ppt/slides/_rels/slide58.xml.rels><?xml version="1.0" encoding="UTF-8" standalone="yes"?>
<Relationships xmlns="http://schemas.openxmlformats.org/package/2006/relationships"><Relationship Id="rId8" Type="http://schemas.openxmlformats.org/officeDocument/2006/relationships/tags" Target="../tags/tag395.xml"/><Relationship Id="rId3" Type="http://schemas.openxmlformats.org/officeDocument/2006/relationships/tags" Target="../tags/tag390.xml"/><Relationship Id="rId7" Type="http://schemas.openxmlformats.org/officeDocument/2006/relationships/tags" Target="../tags/tag394.xml"/><Relationship Id="rId2" Type="http://schemas.openxmlformats.org/officeDocument/2006/relationships/tags" Target="../tags/tag389.xml"/><Relationship Id="rId1" Type="http://schemas.openxmlformats.org/officeDocument/2006/relationships/tags" Target="../tags/tag388.xml"/><Relationship Id="rId6" Type="http://schemas.openxmlformats.org/officeDocument/2006/relationships/tags" Target="../tags/tag393.xml"/><Relationship Id="rId5" Type="http://schemas.openxmlformats.org/officeDocument/2006/relationships/tags" Target="../tags/tag392.xml"/><Relationship Id="rId10" Type="http://schemas.openxmlformats.org/officeDocument/2006/relationships/notesSlide" Target="../notesSlides/notesSlide45.xml"/><Relationship Id="rId4" Type="http://schemas.openxmlformats.org/officeDocument/2006/relationships/tags" Target="../tags/tag391.xml"/><Relationship Id="rId9" Type="http://schemas.openxmlformats.org/officeDocument/2006/relationships/slideLayout" Target="../slideLayouts/slideLayout673.xml"/></Relationships>
</file>

<file path=ppt/slides/_rels/slide59.xml.rels><?xml version="1.0" encoding="UTF-8" standalone="yes"?>
<Relationships xmlns="http://schemas.openxmlformats.org/package/2006/relationships"><Relationship Id="rId8" Type="http://schemas.openxmlformats.org/officeDocument/2006/relationships/tags" Target="../tags/tag403.xml"/><Relationship Id="rId13" Type="http://schemas.openxmlformats.org/officeDocument/2006/relationships/image" Target="../media/image8.png"/><Relationship Id="rId3" Type="http://schemas.openxmlformats.org/officeDocument/2006/relationships/tags" Target="../tags/tag398.xml"/><Relationship Id="rId7" Type="http://schemas.openxmlformats.org/officeDocument/2006/relationships/tags" Target="../tags/tag402.xml"/><Relationship Id="rId12" Type="http://schemas.openxmlformats.org/officeDocument/2006/relationships/image" Target="../media/image7.png"/><Relationship Id="rId2" Type="http://schemas.openxmlformats.org/officeDocument/2006/relationships/tags" Target="../tags/tag397.xml"/><Relationship Id="rId1" Type="http://schemas.openxmlformats.org/officeDocument/2006/relationships/tags" Target="../tags/tag396.xml"/><Relationship Id="rId6" Type="http://schemas.openxmlformats.org/officeDocument/2006/relationships/tags" Target="../tags/tag401.xml"/><Relationship Id="rId11" Type="http://schemas.openxmlformats.org/officeDocument/2006/relationships/chart" Target="../charts/chart11.xml"/><Relationship Id="rId5" Type="http://schemas.openxmlformats.org/officeDocument/2006/relationships/tags" Target="../tags/tag400.xml"/><Relationship Id="rId10" Type="http://schemas.openxmlformats.org/officeDocument/2006/relationships/notesSlide" Target="../notesSlides/notesSlide46.xml"/><Relationship Id="rId4" Type="http://schemas.openxmlformats.org/officeDocument/2006/relationships/tags" Target="../tags/tag399.xml"/><Relationship Id="rId9" Type="http://schemas.openxmlformats.org/officeDocument/2006/relationships/slideLayout" Target="../slideLayouts/slideLayout673.xml"/></Relationships>
</file>

<file path=ppt/slides/_rels/slide6.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tags" Target="../tags/tag18.xml"/><Relationship Id="rId7" Type="http://schemas.openxmlformats.org/officeDocument/2006/relationships/tags" Target="../tags/tag22.xml"/><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tags" Target="../tags/tag21.xml"/><Relationship Id="rId5" Type="http://schemas.openxmlformats.org/officeDocument/2006/relationships/tags" Target="../tags/tag20.xml"/><Relationship Id="rId4" Type="http://schemas.openxmlformats.org/officeDocument/2006/relationships/tags" Target="../tags/tag19.xml"/></Relationships>
</file>

<file path=ppt/slides/_rels/slide60.xml.rels><?xml version="1.0" encoding="UTF-8" standalone="yes"?>
<Relationships xmlns="http://schemas.openxmlformats.org/package/2006/relationships"><Relationship Id="rId8" Type="http://schemas.openxmlformats.org/officeDocument/2006/relationships/tags" Target="../tags/tag411.xml"/><Relationship Id="rId13" Type="http://schemas.openxmlformats.org/officeDocument/2006/relationships/image" Target="../media/image7.png"/><Relationship Id="rId3" Type="http://schemas.openxmlformats.org/officeDocument/2006/relationships/tags" Target="../tags/tag406.xml"/><Relationship Id="rId7" Type="http://schemas.openxmlformats.org/officeDocument/2006/relationships/tags" Target="../tags/tag410.xml"/><Relationship Id="rId12" Type="http://schemas.openxmlformats.org/officeDocument/2006/relationships/chart" Target="../charts/chart12.xml"/><Relationship Id="rId2" Type="http://schemas.openxmlformats.org/officeDocument/2006/relationships/tags" Target="../tags/tag405.xml"/><Relationship Id="rId1" Type="http://schemas.openxmlformats.org/officeDocument/2006/relationships/tags" Target="../tags/tag404.xml"/><Relationship Id="rId6" Type="http://schemas.openxmlformats.org/officeDocument/2006/relationships/tags" Target="../tags/tag409.xml"/><Relationship Id="rId11" Type="http://schemas.openxmlformats.org/officeDocument/2006/relationships/notesSlide" Target="../notesSlides/notesSlide47.xml"/><Relationship Id="rId5" Type="http://schemas.openxmlformats.org/officeDocument/2006/relationships/tags" Target="../tags/tag408.xml"/><Relationship Id="rId10" Type="http://schemas.openxmlformats.org/officeDocument/2006/relationships/slideLayout" Target="../slideLayouts/slideLayout673.xml"/><Relationship Id="rId4" Type="http://schemas.openxmlformats.org/officeDocument/2006/relationships/tags" Target="../tags/tag407.xml"/><Relationship Id="rId9" Type="http://schemas.openxmlformats.org/officeDocument/2006/relationships/tags" Target="../tags/tag412.xml"/><Relationship Id="rId14" Type="http://schemas.openxmlformats.org/officeDocument/2006/relationships/image" Target="../media/image8.png"/></Relationships>
</file>

<file path=ppt/slides/_rels/slide61.xml.rels><?xml version="1.0" encoding="UTF-8" standalone="yes"?>
<Relationships xmlns="http://schemas.openxmlformats.org/package/2006/relationships"><Relationship Id="rId8" Type="http://schemas.openxmlformats.org/officeDocument/2006/relationships/tags" Target="../tags/tag420.xml"/><Relationship Id="rId3" Type="http://schemas.openxmlformats.org/officeDocument/2006/relationships/tags" Target="../tags/tag415.xml"/><Relationship Id="rId7" Type="http://schemas.openxmlformats.org/officeDocument/2006/relationships/tags" Target="../tags/tag419.xml"/><Relationship Id="rId2" Type="http://schemas.openxmlformats.org/officeDocument/2006/relationships/tags" Target="../tags/tag414.xml"/><Relationship Id="rId1" Type="http://schemas.openxmlformats.org/officeDocument/2006/relationships/tags" Target="../tags/tag413.xml"/><Relationship Id="rId6" Type="http://schemas.openxmlformats.org/officeDocument/2006/relationships/tags" Target="../tags/tag418.xml"/><Relationship Id="rId11" Type="http://schemas.openxmlformats.org/officeDocument/2006/relationships/notesSlide" Target="../notesSlides/notesSlide48.xml"/><Relationship Id="rId5" Type="http://schemas.openxmlformats.org/officeDocument/2006/relationships/tags" Target="../tags/tag417.xml"/><Relationship Id="rId10" Type="http://schemas.openxmlformats.org/officeDocument/2006/relationships/slideLayout" Target="../slideLayouts/slideLayout673.xml"/><Relationship Id="rId4" Type="http://schemas.openxmlformats.org/officeDocument/2006/relationships/tags" Target="../tags/tag416.xml"/><Relationship Id="rId9" Type="http://schemas.openxmlformats.org/officeDocument/2006/relationships/tags" Target="../tags/tag421.xml"/></Relationships>
</file>

<file path=ppt/slides/_rels/slide62.xml.rels><?xml version="1.0" encoding="UTF-8" standalone="yes"?>
<Relationships xmlns="http://schemas.openxmlformats.org/package/2006/relationships"><Relationship Id="rId8" Type="http://schemas.openxmlformats.org/officeDocument/2006/relationships/tags" Target="../tags/tag429.xml"/><Relationship Id="rId3" Type="http://schemas.openxmlformats.org/officeDocument/2006/relationships/tags" Target="../tags/tag424.xml"/><Relationship Id="rId7" Type="http://schemas.openxmlformats.org/officeDocument/2006/relationships/tags" Target="../tags/tag428.xml"/><Relationship Id="rId2" Type="http://schemas.openxmlformats.org/officeDocument/2006/relationships/tags" Target="../tags/tag423.xml"/><Relationship Id="rId1" Type="http://schemas.openxmlformats.org/officeDocument/2006/relationships/tags" Target="../tags/tag422.xml"/><Relationship Id="rId6" Type="http://schemas.openxmlformats.org/officeDocument/2006/relationships/tags" Target="../tags/tag427.xml"/><Relationship Id="rId11" Type="http://schemas.openxmlformats.org/officeDocument/2006/relationships/notesSlide" Target="../notesSlides/notesSlide49.xml"/><Relationship Id="rId5" Type="http://schemas.openxmlformats.org/officeDocument/2006/relationships/tags" Target="../tags/tag426.xml"/><Relationship Id="rId10" Type="http://schemas.openxmlformats.org/officeDocument/2006/relationships/slideLayout" Target="../slideLayouts/slideLayout673.xml"/><Relationship Id="rId4" Type="http://schemas.openxmlformats.org/officeDocument/2006/relationships/tags" Target="../tags/tag425.xml"/><Relationship Id="rId9" Type="http://schemas.openxmlformats.org/officeDocument/2006/relationships/tags" Target="../tags/tag430.xml"/></Relationships>
</file>

<file path=ppt/slides/_rels/slide63.xml.rels><?xml version="1.0" encoding="UTF-8" standalone="yes"?>
<Relationships xmlns="http://schemas.openxmlformats.org/package/2006/relationships"><Relationship Id="rId8" Type="http://schemas.openxmlformats.org/officeDocument/2006/relationships/tags" Target="../tags/tag438.xml"/><Relationship Id="rId3" Type="http://schemas.openxmlformats.org/officeDocument/2006/relationships/tags" Target="../tags/tag433.xml"/><Relationship Id="rId7" Type="http://schemas.openxmlformats.org/officeDocument/2006/relationships/tags" Target="../tags/tag437.xml"/><Relationship Id="rId2" Type="http://schemas.openxmlformats.org/officeDocument/2006/relationships/tags" Target="../tags/tag432.xml"/><Relationship Id="rId1" Type="http://schemas.openxmlformats.org/officeDocument/2006/relationships/tags" Target="../tags/tag431.xml"/><Relationship Id="rId6" Type="http://schemas.openxmlformats.org/officeDocument/2006/relationships/tags" Target="../tags/tag436.xml"/><Relationship Id="rId11" Type="http://schemas.openxmlformats.org/officeDocument/2006/relationships/notesSlide" Target="../notesSlides/notesSlide50.xml"/><Relationship Id="rId5" Type="http://schemas.openxmlformats.org/officeDocument/2006/relationships/tags" Target="../tags/tag435.xml"/><Relationship Id="rId10" Type="http://schemas.openxmlformats.org/officeDocument/2006/relationships/slideLayout" Target="../slideLayouts/slideLayout673.xml"/><Relationship Id="rId4" Type="http://schemas.openxmlformats.org/officeDocument/2006/relationships/tags" Target="../tags/tag434.xml"/><Relationship Id="rId9" Type="http://schemas.openxmlformats.org/officeDocument/2006/relationships/tags" Target="../tags/tag439.xml"/></Relationships>
</file>

<file path=ppt/slides/_rels/slide64.xml.rels><?xml version="1.0" encoding="UTF-8" standalone="yes"?>
<Relationships xmlns="http://schemas.openxmlformats.org/package/2006/relationships"><Relationship Id="rId8" Type="http://schemas.openxmlformats.org/officeDocument/2006/relationships/tags" Target="../tags/tag447.xml"/><Relationship Id="rId3" Type="http://schemas.openxmlformats.org/officeDocument/2006/relationships/tags" Target="../tags/tag442.xml"/><Relationship Id="rId7" Type="http://schemas.openxmlformats.org/officeDocument/2006/relationships/tags" Target="../tags/tag446.xml"/><Relationship Id="rId2" Type="http://schemas.openxmlformats.org/officeDocument/2006/relationships/tags" Target="../tags/tag441.xml"/><Relationship Id="rId1" Type="http://schemas.openxmlformats.org/officeDocument/2006/relationships/tags" Target="../tags/tag440.xml"/><Relationship Id="rId6" Type="http://schemas.openxmlformats.org/officeDocument/2006/relationships/tags" Target="../tags/tag445.xml"/><Relationship Id="rId11" Type="http://schemas.openxmlformats.org/officeDocument/2006/relationships/notesSlide" Target="../notesSlides/notesSlide51.xml"/><Relationship Id="rId5" Type="http://schemas.openxmlformats.org/officeDocument/2006/relationships/tags" Target="../tags/tag444.xml"/><Relationship Id="rId10" Type="http://schemas.openxmlformats.org/officeDocument/2006/relationships/slideLayout" Target="../slideLayouts/slideLayout673.xml"/><Relationship Id="rId4" Type="http://schemas.openxmlformats.org/officeDocument/2006/relationships/tags" Target="../tags/tag443.xml"/><Relationship Id="rId9" Type="http://schemas.openxmlformats.org/officeDocument/2006/relationships/tags" Target="../tags/tag448.xml"/></Relationships>
</file>

<file path=ppt/slides/_rels/slide65.xml.rels><?xml version="1.0" encoding="UTF-8" standalone="yes"?>
<Relationships xmlns="http://schemas.openxmlformats.org/package/2006/relationships"><Relationship Id="rId8" Type="http://schemas.openxmlformats.org/officeDocument/2006/relationships/tags" Target="../tags/tag456.xml"/><Relationship Id="rId3" Type="http://schemas.openxmlformats.org/officeDocument/2006/relationships/tags" Target="../tags/tag451.xml"/><Relationship Id="rId7" Type="http://schemas.openxmlformats.org/officeDocument/2006/relationships/tags" Target="../tags/tag455.xml"/><Relationship Id="rId2" Type="http://schemas.openxmlformats.org/officeDocument/2006/relationships/tags" Target="../tags/tag450.xml"/><Relationship Id="rId1" Type="http://schemas.openxmlformats.org/officeDocument/2006/relationships/tags" Target="../tags/tag449.xml"/><Relationship Id="rId6" Type="http://schemas.openxmlformats.org/officeDocument/2006/relationships/tags" Target="../tags/tag454.xml"/><Relationship Id="rId11" Type="http://schemas.openxmlformats.org/officeDocument/2006/relationships/notesSlide" Target="../notesSlides/notesSlide52.xml"/><Relationship Id="rId5" Type="http://schemas.openxmlformats.org/officeDocument/2006/relationships/tags" Target="../tags/tag453.xml"/><Relationship Id="rId10" Type="http://schemas.openxmlformats.org/officeDocument/2006/relationships/slideLayout" Target="../slideLayouts/slideLayout673.xml"/><Relationship Id="rId4" Type="http://schemas.openxmlformats.org/officeDocument/2006/relationships/tags" Target="../tags/tag452.xml"/><Relationship Id="rId9" Type="http://schemas.openxmlformats.org/officeDocument/2006/relationships/tags" Target="../tags/tag457.xml"/></Relationships>
</file>

<file path=ppt/slides/_rels/slide66.xml.rels><?xml version="1.0" encoding="UTF-8" standalone="yes"?>
<Relationships xmlns="http://schemas.openxmlformats.org/package/2006/relationships"><Relationship Id="rId8" Type="http://schemas.openxmlformats.org/officeDocument/2006/relationships/tags" Target="../tags/tag465.xml"/><Relationship Id="rId3" Type="http://schemas.openxmlformats.org/officeDocument/2006/relationships/tags" Target="../tags/tag460.xml"/><Relationship Id="rId7" Type="http://schemas.openxmlformats.org/officeDocument/2006/relationships/tags" Target="../tags/tag464.xml"/><Relationship Id="rId2" Type="http://schemas.openxmlformats.org/officeDocument/2006/relationships/tags" Target="../tags/tag459.xml"/><Relationship Id="rId1" Type="http://schemas.openxmlformats.org/officeDocument/2006/relationships/tags" Target="../tags/tag458.xml"/><Relationship Id="rId6" Type="http://schemas.openxmlformats.org/officeDocument/2006/relationships/tags" Target="../tags/tag463.xml"/><Relationship Id="rId11" Type="http://schemas.openxmlformats.org/officeDocument/2006/relationships/notesSlide" Target="../notesSlides/notesSlide53.xml"/><Relationship Id="rId5" Type="http://schemas.openxmlformats.org/officeDocument/2006/relationships/tags" Target="../tags/tag462.xml"/><Relationship Id="rId10" Type="http://schemas.openxmlformats.org/officeDocument/2006/relationships/slideLayout" Target="../slideLayouts/slideLayout673.xml"/><Relationship Id="rId4" Type="http://schemas.openxmlformats.org/officeDocument/2006/relationships/tags" Target="../tags/tag461.xml"/><Relationship Id="rId9" Type="http://schemas.openxmlformats.org/officeDocument/2006/relationships/tags" Target="../tags/tag466.xml"/></Relationships>
</file>

<file path=ppt/slides/_rels/slide67.xml.rels><?xml version="1.0" encoding="UTF-8" standalone="yes"?>
<Relationships xmlns="http://schemas.openxmlformats.org/package/2006/relationships"><Relationship Id="rId8" Type="http://schemas.openxmlformats.org/officeDocument/2006/relationships/tags" Target="../tags/tag474.xml"/><Relationship Id="rId3" Type="http://schemas.openxmlformats.org/officeDocument/2006/relationships/tags" Target="../tags/tag469.xml"/><Relationship Id="rId7" Type="http://schemas.openxmlformats.org/officeDocument/2006/relationships/tags" Target="../tags/tag473.xml"/><Relationship Id="rId2" Type="http://schemas.openxmlformats.org/officeDocument/2006/relationships/tags" Target="../tags/tag468.xml"/><Relationship Id="rId1" Type="http://schemas.openxmlformats.org/officeDocument/2006/relationships/tags" Target="../tags/tag467.xml"/><Relationship Id="rId6" Type="http://schemas.openxmlformats.org/officeDocument/2006/relationships/tags" Target="../tags/tag472.xml"/><Relationship Id="rId11" Type="http://schemas.openxmlformats.org/officeDocument/2006/relationships/notesSlide" Target="../notesSlides/notesSlide54.xml"/><Relationship Id="rId5" Type="http://schemas.openxmlformats.org/officeDocument/2006/relationships/tags" Target="../tags/tag471.xml"/><Relationship Id="rId10" Type="http://schemas.openxmlformats.org/officeDocument/2006/relationships/slideLayout" Target="../slideLayouts/slideLayout673.xml"/><Relationship Id="rId4" Type="http://schemas.openxmlformats.org/officeDocument/2006/relationships/tags" Target="../tags/tag470.xml"/><Relationship Id="rId9" Type="http://schemas.openxmlformats.org/officeDocument/2006/relationships/tags" Target="../tags/tag475.xml"/></Relationships>
</file>

<file path=ppt/slides/_rels/slide68.xml.rels><?xml version="1.0" encoding="UTF-8" standalone="yes"?>
<Relationships xmlns="http://schemas.openxmlformats.org/package/2006/relationships"><Relationship Id="rId8" Type="http://schemas.openxmlformats.org/officeDocument/2006/relationships/tags" Target="../tags/tag483.xml"/><Relationship Id="rId3" Type="http://schemas.openxmlformats.org/officeDocument/2006/relationships/tags" Target="../tags/tag478.xml"/><Relationship Id="rId7" Type="http://schemas.openxmlformats.org/officeDocument/2006/relationships/tags" Target="../tags/tag482.xml"/><Relationship Id="rId2" Type="http://schemas.openxmlformats.org/officeDocument/2006/relationships/tags" Target="../tags/tag477.xml"/><Relationship Id="rId1" Type="http://schemas.openxmlformats.org/officeDocument/2006/relationships/tags" Target="../tags/tag476.xml"/><Relationship Id="rId6" Type="http://schemas.openxmlformats.org/officeDocument/2006/relationships/tags" Target="../tags/tag481.xml"/><Relationship Id="rId11" Type="http://schemas.openxmlformats.org/officeDocument/2006/relationships/notesSlide" Target="../notesSlides/notesSlide55.xml"/><Relationship Id="rId5" Type="http://schemas.openxmlformats.org/officeDocument/2006/relationships/tags" Target="../tags/tag480.xml"/><Relationship Id="rId10" Type="http://schemas.openxmlformats.org/officeDocument/2006/relationships/slideLayout" Target="../slideLayouts/slideLayout673.xml"/><Relationship Id="rId4" Type="http://schemas.openxmlformats.org/officeDocument/2006/relationships/tags" Target="../tags/tag479.xml"/><Relationship Id="rId9" Type="http://schemas.openxmlformats.org/officeDocument/2006/relationships/tags" Target="../tags/tag484.xml"/></Relationships>
</file>

<file path=ppt/slides/_rels/slide69.xml.rels><?xml version="1.0" encoding="UTF-8" standalone="yes"?>
<Relationships xmlns="http://schemas.openxmlformats.org/package/2006/relationships"><Relationship Id="rId8" Type="http://schemas.openxmlformats.org/officeDocument/2006/relationships/tags" Target="../tags/tag492.xml"/><Relationship Id="rId3" Type="http://schemas.openxmlformats.org/officeDocument/2006/relationships/tags" Target="../tags/tag487.xml"/><Relationship Id="rId7" Type="http://schemas.openxmlformats.org/officeDocument/2006/relationships/tags" Target="../tags/tag491.xml"/><Relationship Id="rId2" Type="http://schemas.openxmlformats.org/officeDocument/2006/relationships/tags" Target="../tags/tag486.xml"/><Relationship Id="rId1" Type="http://schemas.openxmlformats.org/officeDocument/2006/relationships/tags" Target="../tags/tag485.xml"/><Relationship Id="rId6" Type="http://schemas.openxmlformats.org/officeDocument/2006/relationships/tags" Target="../tags/tag490.xml"/><Relationship Id="rId11" Type="http://schemas.openxmlformats.org/officeDocument/2006/relationships/chart" Target="../charts/chart13.xml"/><Relationship Id="rId5" Type="http://schemas.openxmlformats.org/officeDocument/2006/relationships/tags" Target="../tags/tag489.xml"/><Relationship Id="rId10" Type="http://schemas.openxmlformats.org/officeDocument/2006/relationships/notesSlide" Target="../notesSlides/notesSlide56.xml"/><Relationship Id="rId4" Type="http://schemas.openxmlformats.org/officeDocument/2006/relationships/tags" Target="../tags/tag488.xml"/><Relationship Id="rId9" Type="http://schemas.openxmlformats.org/officeDocument/2006/relationships/slideLayout" Target="../slideLayouts/slideLayout673.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630.xml"/><Relationship Id="rId2" Type="http://schemas.openxmlformats.org/officeDocument/2006/relationships/tags" Target="../tags/tag24.xml"/><Relationship Id="rId1" Type="http://schemas.openxmlformats.org/officeDocument/2006/relationships/tags" Target="../tags/tag23.xml"/><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8" Type="http://schemas.openxmlformats.org/officeDocument/2006/relationships/tags" Target="../tags/tag500.xml"/><Relationship Id="rId3" Type="http://schemas.openxmlformats.org/officeDocument/2006/relationships/tags" Target="../tags/tag495.xml"/><Relationship Id="rId7" Type="http://schemas.openxmlformats.org/officeDocument/2006/relationships/tags" Target="../tags/tag499.xml"/><Relationship Id="rId2" Type="http://schemas.openxmlformats.org/officeDocument/2006/relationships/tags" Target="../tags/tag494.xml"/><Relationship Id="rId1" Type="http://schemas.openxmlformats.org/officeDocument/2006/relationships/tags" Target="../tags/tag493.xml"/><Relationship Id="rId6" Type="http://schemas.openxmlformats.org/officeDocument/2006/relationships/tags" Target="../tags/tag498.xml"/><Relationship Id="rId5" Type="http://schemas.openxmlformats.org/officeDocument/2006/relationships/tags" Target="../tags/tag497.xml"/><Relationship Id="rId10" Type="http://schemas.openxmlformats.org/officeDocument/2006/relationships/notesSlide" Target="../notesSlides/notesSlide57.xml"/><Relationship Id="rId4" Type="http://schemas.openxmlformats.org/officeDocument/2006/relationships/tags" Target="../tags/tag496.xml"/><Relationship Id="rId9" Type="http://schemas.openxmlformats.org/officeDocument/2006/relationships/slideLayout" Target="../slideLayouts/slideLayout673.xml"/></Relationships>
</file>

<file path=ppt/slides/_rels/slide71.xml.rels><?xml version="1.0" encoding="UTF-8" standalone="yes"?>
<Relationships xmlns="http://schemas.openxmlformats.org/package/2006/relationships"><Relationship Id="rId8" Type="http://schemas.openxmlformats.org/officeDocument/2006/relationships/tags" Target="../tags/tag508.xml"/><Relationship Id="rId13" Type="http://schemas.openxmlformats.org/officeDocument/2006/relationships/image" Target="../media/image7.png"/><Relationship Id="rId3" Type="http://schemas.openxmlformats.org/officeDocument/2006/relationships/tags" Target="../tags/tag503.xml"/><Relationship Id="rId7" Type="http://schemas.openxmlformats.org/officeDocument/2006/relationships/tags" Target="../tags/tag507.xml"/><Relationship Id="rId12" Type="http://schemas.openxmlformats.org/officeDocument/2006/relationships/notesSlide" Target="../notesSlides/notesSlide58.xml"/><Relationship Id="rId2" Type="http://schemas.openxmlformats.org/officeDocument/2006/relationships/tags" Target="../tags/tag502.xml"/><Relationship Id="rId1" Type="http://schemas.openxmlformats.org/officeDocument/2006/relationships/tags" Target="../tags/tag501.xml"/><Relationship Id="rId6" Type="http://schemas.openxmlformats.org/officeDocument/2006/relationships/tags" Target="../tags/tag506.xml"/><Relationship Id="rId11" Type="http://schemas.openxmlformats.org/officeDocument/2006/relationships/slideLayout" Target="../slideLayouts/slideLayout673.xml"/><Relationship Id="rId5" Type="http://schemas.openxmlformats.org/officeDocument/2006/relationships/tags" Target="../tags/tag505.xml"/><Relationship Id="rId10" Type="http://schemas.openxmlformats.org/officeDocument/2006/relationships/tags" Target="../tags/tag510.xml"/><Relationship Id="rId4" Type="http://schemas.openxmlformats.org/officeDocument/2006/relationships/tags" Target="../tags/tag504.xml"/><Relationship Id="rId9" Type="http://schemas.openxmlformats.org/officeDocument/2006/relationships/tags" Target="../tags/tag509.xml"/><Relationship Id="rId14" Type="http://schemas.openxmlformats.org/officeDocument/2006/relationships/image" Target="../media/image8.png"/></Relationships>
</file>

<file path=ppt/slides/_rels/slide72.xml.rels><?xml version="1.0" encoding="UTF-8" standalone="yes"?>
<Relationships xmlns="http://schemas.openxmlformats.org/package/2006/relationships"><Relationship Id="rId8" Type="http://schemas.openxmlformats.org/officeDocument/2006/relationships/tags" Target="../tags/tag518.xml"/><Relationship Id="rId13" Type="http://schemas.openxmlformats.org/officeDocument/2006/relationships/image" Target="../media/image7.png"/><Relationship Id="rId3" Type="http://schemas.openxmlformats.org/officeDocument/2006/relationships/tags" Target="../tags/tag513.xml"/><Relationship Id="rId7" Type="http://schemas.openxmlformats.org/officeDocument/2006/relationships/tags" Target="../tags/tag517.xml"/><Relationship Id="rId12" Type="http://schemas.openxmlformats.org/officeDocument/2006/relationships/notesSlide" Target="../notesSlides/notesSlide59.xml"/><Relationship Id="rId2" Type="http://schemas.openxmlformats.org/officeDocument/2006/relationships/tags" Target="../tags/tag512.xml"/><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slideLayout" Target="../slideLayouts/slideLayout673.xml"/><Relationship Id="rId5" Type="http://schemas.openxmlformats.org/officeDocument/2006/relationships/tags" Target="../tags/tag515.xml"/><Relationship Id="rId10" Type="http://schemas.openxmlformats.org/officeDocument/2006/relationships/tags" Target="../tags/tag520.xml"/><Relationship Id="rId4" Type="http://schemas.openxmlformats.org/officeDocument/2006/relationships/tags" Target="../tags/tag514.xml"/><Relationship Id="rId9" Type="http://schemas.openxmlformats.org/officeDocument/2006/relationships/tags" Target="../tags/tag519.xml"/><Relationship Id="rId14" Type="http://schemas.openxmlformats.org/officeDocument/2006/relationships/image" Target="../media/image8.png"/></Relationships>
</file>

<file path=ppt/slides/_rels/slide73.xml.rels><?xml version="1.0" encoding="UTF-8" standalone="yes"?>
<Relationships xmlns="http://schemas.openxmlformats.org/package/2006/relationships"><Relationship Id="rId8" Type="http://schemas.openxmlformats.org/officeDocument/2006/relationships/tags" Target="../tags/tag528.xml"/><Relationship Id="rId13" Type="http://schemas.openxmlformats.org/officeDocument/2006/relationships/image" Target="../media/image7.png"/><Relationship Id="rId3" Type="http://schemas.openxmlformats.org/officeDocument/2006/relationships/tags" Target="../tags/tag523.xml"/><Relationship Id="rId7" Type="http://schemas.openxmlformats.org/officeDocument/2006/relationships/tags" Target="../tags/tag527.xml"/><Relationship Id="rId12" Type="http://schemas.openxmlformats.org/officeDocument/2006/relationships/notesSlide" Target="../notesSlides/notesSlide60.xml"/><Relationship Id="rId2" Type="http://schemas.openxmlformats.org/officeDocument/2006/relationships/tags" Target="../tags/tag522.xml"/><Relationship Id="rId1" Type="http://schemas.openxmlformats.org/officeDocument/2006/relationships/tags" Target="../tags/tag521.xml"/><Relationship Id="rId6" Type="http://schemas.openxmlformats.org/officeDocument/2006/relationships/tags" Target="../tags/tag526.xml"/><Relationship Id="rId11" Type="http://schemas.openxmlformats.org/officeDocument/2006/relationships/slideLayout" Target="../slideLayouts/slideLayout673.xml"/><Relationship Id="rId5" Type="http://schemas.openxmlformats.org/officeDocument/2006/relationships/tags" Target="../tags/tag525.xml"/><Relationship Id="rId10" Type="http://schemas.openxmlformats.org/officeDocument/2006/relationships/tags" Target="../tags/tag530.xml"/><Relationship Id="rId4" Type="http://schemas.openxmlformats.org/officeDocument/2006/relationships/tags" Target="../tags/tag524.xml"/><Relationship Id="rId9" Type="http://schemas.openxmlformats.org/officeDocument/2006/relationships/tags" Target="../tags/tag529.xml"/><Relationship Id="rId14" Type="http://schemas.openxmlformats.org/officeDocument/2006/relationships/image" Target="../media/image8.png"/></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532.xml"/><Relationship Id="rId1" Type="http://schemas.openxmlformats.org/officeDocument/2006/relationships/tags" Target="../tags/tag531.xml"/><Relationship Id="rId4" Type="http://schemas.openxmlformats.org/officeDocument/2006/relationships/image" Target="../media/image6.jpeg"/></Relationships>
</file>

<file path=ppt/slides/_rels/slide75.xml.rels><?xml version="1.0" encoding="UTF-8" standalone="yes"?>
<Relationships xmlns="http://schemas.openxmlformats.org/package/2006/relationships"><Relationship Id="rId8" Type="http://schemas.openxmlformats.org/officeDocument/2006/relationships/tags" Target="../tags/tag540.xml"/><Relationship Id="rId3" Type="http://schemas.openxmlformats.org/officeDocument/2006/relationships/tags" Target="../tags/tag535.xml"/><Relationship Id="rId7" Type="http://schemas.openxmlformats.org/officeDocument/2006/relationships/tags" Target="../tags/tag539.xml"/><Relationship Id="rId2" Type="http://schemas.openxmlformats.org/officeDocument/2006/relationships/tags" Target="../tags/tag534.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notesSlide" Target="../notesSlides/notesSlide61.xml"/><Relationship Id="rId5" Type="http://schemas.openxmlformats.org/officeDocument/2006/relationships/tags" Target="../tags/tag537.xml"/><Relationship Id="rId10" Type="http://schemas.openxmlformats.org/officeDocument/2006/relationships/slideLayout" Target="../slideLayouts/slideLayout673.xml"/><Relationship Id="rId4" Type="http://schemas.openxmlformats.org/officeDocument/2006/relationships/tags" Target="../tags/tag536.xml"/><Relationship Id="rId9" Type="http://schemas.openxmlformats.org/officeDocument/2006/relationships/tags" Target="../tags/tag541.xml"/></Relationships>
</file>

<file path=ppt/slides/_rels/slide76.xml.rels><?xml version="1.0" encoding="UTF-8" standalone="yes"?>
<Relationships xmlns="http://schemas.openxmlformats.org/package/2006/relationships"><Relationship Id="rId8" Type="http://schemas.openxmlformats.org/officeDocument/2006/relationships/tags" Target="../tags/tag549.xml"/><Relationship Id="rId3" Type="http://schemas.openxmlformats.org/officeDocument/2006/relationships/tags" Target="../tags/tag544.xml"/><Relationship Id="rId7" Type="http://schemas.openxmlformats.org/officeDocument/2006/relationships/tags" Target="../tags/tag548.xml"/><Relationship Id="rId2" Type="http://schemas.openxmlformats.org/officeDocument/2006/relationships/tags" Target="../tags/tag543.xml"/><Relationship Id="rId1" Type="http://schemas.openxmlformats.org/officeDocument/2006/relationships/tags" Target="../tags/tag542.xml"/><Relationship Id="rId6" Type="http://schemas.openxmlformats.org/officeDocument/2006/relationships/tags" Target="../tags/tag547.xml"/><Relationship Id="rId11" Type="http://schemas.openxmlformats.org/officeDocument/2006/relationships/notesSlide" Target="../notesSlides/notesSlide62.xml"/><Relationship Id="rId5" Type="http://schemas.openxmlformats.org/officeDocument/2006/relationships/tags" Target="../tags/tag546.xml"/><Relationship Id="rId10" Type="http://schemas.openxmlformats.org/officeDocument/2006/relationships/slideLayout" Target="../slideLayouts/slideLayout673.xml"/><Relationship Id="rId4" Type="http://schemas.openxmlformats.org/officeDocument/2006/relationships/tags" Target="../tags/tag545.xml"/><Relationship Id="rId9" Type="http://schemas.openxmlformats.org/officeDocument/2006/relationships/tags" Target="../tags/tag550.xml"/></Relationships>
</file>

<file path=ppt/slides/_rels/slide77.xml.rels><?xml version="1.0" encoding="UTF-8" standalone="yes"?>
<Relationships xmlns="http://schemas.openxmlformats.org/package/2006/relationships"><Relationship Id="rId8" Type="http://schemas.openxmlformats.org/officeDocument/2006/relationships/tags" Target="../tags/tag558.xml"/><Relationship Id="rId3" Type="http://schemas.openxmlformats.org/officeDocument/2006/relationships/tags" Target="../tags/tag553.xml"/><Relationship Id="rId7" Type="http://schemas.openxmlformats.org/officeDocument/2006/relationships/tags" Target="../tags/tag557.xml"/><Relationship Id="rId2" Type="http://schemas.openxmlformats.org/officeDocument/2006/relationships/tags" Target="../tags/tag552.xml"/><Relationship Id="rId1" Type="http://schemas.openxmlformats.org/officeDocument/2006/relationships/tags" Target="../tags/tag551.xml"/><Relationship Id="rId6" Type="http://schemas.openxmlformats.org/officeDocument/2006/relationships/tags" Target="../tags/tag556.xml"/><Relationship Id="rId5" Type="http://schemas.openxmlformats.org/officeDocument/2006/relationships/tags" Target="../tags/tag555.xml"/><Relationship Id="rId10" Type="http://schemas.openxmlformats.org/officeDocument/2006/relationships/notesSlide" Target="../notesSlides/notesSlide63.xml"/><Relationship Id="rId4" Type="http://schemas.openxmlformats.org/officeDocument/2006/relationships/tags" Target="../tags/tag554.xml"/><Relationship Id="rId9" Type="http://schemas.openxmlformats.org/officeDocument/2006/relationships/slideLayout" Target="../slideLayouts/slideLayout673.xml"/></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560.xml"/><Relationship Id="rId1" Type="http://schemas.openxmlformats.org/officeDocument/2006/relationships/tags" Target="../tags/tag559.xml"/><Relationship Id="rId4" Type="http://schemas.openxmlformats.org/officeDocument/2006/relationships/image" Target="../media/image6.jpeg"/></Relationships>
</file>

<file path=ppt/slides/_rels/slide79.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image" Target="../media/image10.wmf"/><Relationship Id="rId3" Type="http://schemas.openxmlformats.org/officeDocument/2006/relationships/tags" Target="../tags/tag562.xml"/><Relationship Id="rId7" Type="http://schemas.openxmlformats.org/officeDocument/2006/relationships/tags" Target="../tags/tag566.xml"/><Relationship Id="rId12" Type="http://schemas.openxmlformats.org/officeDocument/2006/relationships/oleObject" Target="../embeddings/Microsoft_Word_97_-_2003_Document2.doc"/><Relationship Id="rId2" Type="http://schemas.openxmlformats.org/officeDocument/2006/relationships/tags" Target="../tags/tag561.xml"/><Relationship Id="rId1" Type="http://schemas.openxmlformats.org/officeDocument/2006/relationships/vmlDrawing" Target="../drawings/vmlDrawing1.vml"/><Relationship Id="rId6" Type="http://schemas.openxmlformats.org/officeDocument/2006/relationships/tags" Target="../tags/tag565.xml"/><Relationship Id="rId11" Type="http://schemas.openxmlformats.org/officeDocument/2006/relationships/image" Target="../media/image9.wmf"/><Relationship Id="rId5" Type="http://schemas.openxmlformats.org/officeDocument/2006/relationships/tags" Target="../tags/tag564.xml"/><Relationship Id="rId10" Type="http://schemas.openxmlformats.org/officeDocument/2006/relationships/oleObject" Target="../embeddings/Microsoft_Word_97_-_2003_Document1.doc"/><Relationship Id="rId4" Type="http://schemas.openxmlformats.org/officeDocument/2006/relationships/tags" Target="../tags/tag563.xml"/><Relationship Id="rId9" Type="http://schemas.openxmlformats.org/officeDocument/2006/relationships/notesSlide" Target="../notesSlides/notesSlide64.xml"/></Relationships>
</file>

<file path=ppt/slides/_rels/slide8.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tags" Target="../tags/tag37.xml"/><Relationship Id="rId18" Type="http://schemas.openxmlformats.org/officeDocument/2006/relationships/tags" Target="../tags/tag42.xml"/><Relationship Id="rId3" Type="http://schemas.openxmlformats.org/officeDocument/2006/relationships/tags" Target="../tags/tag27.xml"/><Relationship Id="rId21" Type="http://schemas.openxmlformats.org/officeDocument/2006/relationships/tags" Target="../tags/tag45.xml"/><Relationship Id="rId7" Type="http://schemas.openxmlformats.org/officeDocument/2006/relationships/tags" Target="../tags/tag31.xml"/><Relationship Id="rId12" Type="http://schemas.openxmlformats.org/officeDocument/2006/relationships/tags" Target="../tags/tag36.xml"/><Relationship Id="rId17" Type="http://schemas.openxmlformats.org/officeDocument/2006/relationships/tags" Target="../tags/tag41.xml"/><Relationship Id="rId2" Type="http://schemas.openxmlformats.org/officeDocument/2006/relationships/tags" Target="../tags/tag26.xml"/><Relationship Id="rId16" Type="http://schemas.openxmlformats.org/officeDocument/2006/relationships/tags" Target="../tags/tag40.xml"/><Relationship Id="rId20" Type="http://schemas.openxmlformats.org/officeDocument/2006/relationships/tags" Target="../tags/tag44.xml"/><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tags" Target="../tags/tag35.xml"/><Relationship Id="rId5" Type="http://schemas.openxmlformats.org/officeDocument/2006/relationships/tags" Target="../tags/tag29.xml"/><Relationship Id="rId15" Type="http://schemas.openxmlformats.org/officeDocument/2006/relationships/tags" Target="../tags/tag39.xml"/><Relationship Id="rId23" Type="http://schemas.openxmlformats.org/officeDocument/2006/relationships/slideLayout" Target="../slideLayouts/slideLayout659.xml"/><Relationship Id="rId10" Type="http://schemas.openxmlformats.org/officeDocument/2006/relationships/tags" Target="../tags/tag34.xml"/><Relationship Id="rId19" Type="http://schemas.openxmlformats.org/officeDocument/2006/relationships/tags" Target="../tags/tag43.xml"/><Relationship Id="rId4" Type="http://schemas.openxmlformats.org/officeDocument/2006/relationships/tags" Target="../tags/tag28.xml"/><Relationship Id="rId9" Type="http://schemas.openxmlformats.org/officeDocument/2006/relationships/tags" Target="../tags/tag33.xml"/><Relationship Id="rId14" Type="http://schemas.openxmlformats.org/officeDocument/2006/relationships/tags" Target="../tags/tag38.xml"/><Relationship Id="rId22" Type="http://schemas.openxmlformats.org/officeDocument/2006/relationships/tags" Target="../tags/tag46.xml"/></Relationships>
</file>

<file path=ppt/slides/_rels/slide80.xml.rels><?xml version="1.0" encoding="UTF-8" standalone="yes"?>
<Relationships xmlns="http://schemas.openxmlformats.org/package/2006/relationships"><Relationship Id="rId3" Type="http://schemas.openxmlformats.org/officeDocument/2006/relationships/slideLayout" Target="../slideLayouts/slideLayout774.xml"/><Relationship Id="rId2" Type="http://schemas.openxmlformats.org/officeDocument/2006/relationships/tags" Target="../tags/tag568.xml"/><Relationship Id="rId1" Type="http://schemas.openxmlformats.org/officeDocument/2006/relationships/tags" Target="../tags/tag567.xml"/><Relationship Id="rId4" Type="http://schemas.openxmlformats.org/officeDocument/2006/relationships/image" Target="../media/image6.jpe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670.xml"/><Relationship Id="rId2" Type="http://schemas.openxmlformats.org/officeDocument/2006/relationships/tags" Target="../tags/tag48.xml"/><Relationship Id="rId1" Type="http://schemas.openxmlformats.org/officeDocument/2006/relationships/tags" Target="../tags/tag47.xml"/><Relationship Id="rId4" Type="http://schemas.openxmlformats.org/officeDocument/2006/relationships/image" Target="../media/image6.jpe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5" cstate="print">
            <a:lum/>
          </a:blip>
          <a:srcRect/>
          <a:stretch>
            <a:fillRect/>
          </a:stretch>
        </a:blipFill>
        <a:effectLst/>
      </p:bgPr>
    </p:bg>
    <p:spTree>
      <p:nvGrpSpPr>
        <p:cNvPr id="1" name=""/>
        <p:cNvGrpSpPr/>
        <p:nvPr/>
      </p:nvGrpSpPr>
      <p:grpSpPr>
        <a:xfrm>
          <a:off x="0" y="0"/>
          <a:ext cx="0" cy="0"/>
          <a:chOff x="0" y="0"/>
          <a:chExt cx="0" cy="0"/>
        </a:xfrm>
      </p:grpSpPr>
      <p:sp>
        <p:nvSpPr>
          <p:cNvPr id="4" name="Espace réservé du texte 3"/>
          <p:cNvSpPr>
            <a:spLocks noGrp="1"/>
          </p:cNvSpPr>
          <p:nvPr>
            <p:ph type="body" sz="quarter" idx="15"/>
            <p:custDataLst>
              <p:tags r:id="rId1"/>
            </p:custDataLst>
          </p:nvPr>
        </p:nvSpPr>
        <p:spPr>
          <a:xfrm>
            <a:off x="558801" y="2564904"/>
            <a:ext cx="3941191" cy="1130423"/>
          </a:xfrm>
        </p:spPr>
        <p:txBody>
          <a:bodyPr>
            <a:normAutofit/>
          </a:bodyPr>
          <a:lstStyle/>
          <a:p>
            <a:pPr lvl="1">
              <a:spcBef>
                <a:spcPts val="600"/>
              </a:spcBef>
            </a:pPr>
            <a:r>
              <a:rPr lang="en-US" b="1" dirty="0" smtClean="0">
                <a:effectLst>
                  <a:outerShdw blurRad="38100" dist="38100" dir="2700000" algn="tl">
                    <a:srgbClr val="000000">
                      <a:alpha val="43137"/>
                    </a:srgbClr>
                  </a:outerShdw>
                </a:effectLst>
              </a:rPr>
              <a:t>L’OFFICE DE LA PROTECTION DU </a:t>
            </a:r>
          </a:p>
          <a:p>
            <a:pPr lvl="1">
              <a:spcBef>
                <a:spcPts val="600"/>
              </a:spcBef>
            </a:pPr>
            <a:r>
              <a:rPr lang="en-US" b="1" dirty="0" smtClean="0">
                <a:effectLst>
                  <a:outerShdw blurRad="38100" dist="38100" dir="2700000" algn="tl">
                    <a:srgbClr val="000000">
                      <a:alpha val="43137"/>
                    </a:srgbClr>
                  </a:outerShdw>
                </a:effectLst>
              </a:rPr>
              <a:t>CONSOMMATEUR</a:t>
            </a:r>
          </a:p>
          <a:p>
            <a:pPr lvl="1">
              <a:spcBef>
                <a:spcPts val="1200"/>
              </a:spcBef>
            </a:pPr>
            <a:r>
              <a:rPr lang="fr-CA" sz="1400" i="1" dirty="0" smtClean="0">
                <a:effectLst>
                  <a:outerShdw blurRad="38100" dist="38100" dir="2700000" algn="tl">
                    <a:srgbClr val="000000">
                      <a:alpha val="43137"/>
                    </a:srgbClr>
                  </a:outerShdw>
                </a:effectLst>
              </a:rPr>
              <a:t>ÉTUDE DE NOTORIÉTÉ ET DE PERCEPTION DU FICAV</a:t>
            </a:r>
            <a:endParaRPr lang="en-US" sz="1400" i="1" dirty="0" smtClean="0">
              <a:effectLst>
                <a:outerShdw blurRad="38100" dist="38100" dir="2700000" algn="tl">
                  <a:srgbClr val="000000">
                    <a:alpha val="43137"/>
                  </a:srgbClr>
                </a:outerShdw>
              </a:effectLst>
            </a:endParaRPr>
          </a:p>
          <a:p>
            <a:pPr lvl="1">
              <a:spcBef>
                <a:spcPts val="1200"/>
              </a:spcBef>
            </a:pPr>
            <a:endParaRPr lang="en-US" sz="1500" dirty="0" smtClean="0"/>
          </a:p>
        </p:txBody>
      </p:sp>
      <p:sp>
        <p:nvSpPr>
          <p:cNvPr id="5" name="Espace réservé du texte 4"/>
          <p:cNvSpPr>
            <a:spLocks noGrp="1"/>
          </p:cNvSpPr>
          <p:nvPr>
            <p:ph type="body" sz="quarter" idx="16"/>
            <p:custDataLst>
              <p:tags r:id="rId2"/>
            </p:custDataLst>
          </p:nvPr>
        </p:nvSpPr>
        <p:spPr>
          <a:xfrm>
            <a:off x="558801" y="3356992"/>
            <a:ext cx="3959224" cy="1081964"/>
          </a:xfrm>
        </p:spPr>
        <p:txBody>
          <a:bodyPr/>
          <a:lstStyle/>
          <a:p>
            <a:pPr>
              <a:spcBef>
                <a:spcPts val="300"/>
              </a:spcBef>
            </a:pPr>
            <a:endParaRPr lang="en-CA" sz="1400" dirty="0" smtClean="0"/>
          </a:p>
          <a:p>
            <a:pPr>
              <a:lnSpc>
                <a:spcPct val="50000"/>
              </a:lnSpc>
              <a:spcBef>
                <a:spcPts val="0"/>
              </a:spcBef>
            </a:pPr>
            <a:endParaRPr lang="en-CA" sz="1400" b="1" dirty="0"/>
          </a:p>
          <a:p>
            <a:pPr>
              <a:spcBef>
                <a:spcPts val="300"/>
              </a:spcBef>
            </a:pPr>
            <a:r>
              <a:rPr lang="en-CA" sz="1400" b="1" dirty="0" smtClean="0"/>
              <a:t>MARS 2013</a:t>
            </a:r>
            <a:endParaRPr lang="en-CA" sz="1400" b="1" dirty="0"/>
          </a:p>
        </p:txBody>
      </p:sp>
      <p:cxnSp>
        <p:nvCxnSpPr>
          <p:cNvPr id="7" name="Connecteur droit 6"/>
          <p:cNvCxnSpPr/>
          <p:nvPr>
            <p:custDataLst>
              <p:tags r:id="rId3"/>
            </p:custDataLst>
          </p:nvPr>
        </p:nvCxnSpPr>
        <p:spPr>
          <a:xfrm>
            <a:off x="558801" y="398373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469515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r>
              <a:rPr lang="en-CA" dirty="0" smtClean="0">
                <a:solidFill>
                  <a:srgbClr val="000000">
                    <a:tint val="75000"/>
                  </a:srgbClr>
                </a:solidFill>
              </a:rPr>
              <a:t>10</a:t>
            </a:r>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Connaissance et perception à l’égard </a:t>
            </a:r>
            <a:br>
              <a:rPr lang="fr-CA" b="1" dirty="0">
                <a:solidFill>
                  <a:srgbClr val="00B0F0"/>
                </a:solidFill>
              </a:rPr>
            </a:br>
            <a:r>
              <a:rPr lang="fr-CA" b="1" dirty="0">
                <a:solidFill>
                  <a:srgbClr val="00B0F0"/>
                </a:solidFill>
              </a:rPr>
              <a:t>du FICAV -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5119350"/>
          </a:xfrm>
          <a:prstGeom prst="rect">
            <a:avLst/>
          </a:prstGeom>
          <a:noFill/>
        </p:spPr>
        <p:txBody>
          <a:bodyPr wrap="square" rtlCol="0">
            <a:spAutoFit/>
          </a:bodyPr>
          <a:lstStyle/>
          <a:p>
            <a:pPr algn="just"/>
            <a:r>
              <a:rPr lang="fr-CA" sz="1400" b="1" dirty="0" smtClean="0">
                <a:solidFill>
                  <a:srgbClr val="00B0F0"/>
                </a:solidFill>
                <a:latin typeface="Arial" pitchFamily="34" charset="0"/>
                <a:cs typeface="Arial" pitchFamily="34" charset="0"/>
              </a:rPr>
              <a:t>1. Notoriété</a:t>
            </a:r>
          </a:p>
          <a:p>
            <a:pPr algn="just"/>
            <a:endParaRPr lang="fr-CA" sz="1400" dirty="0" smtClean="0">
              <a:solidFill>
                <a:srgbClr val="595959"/>
              </a:solidFill>
              <a:latin typeface="Arial" pitchFamily="34" charset="0"/>
              <a:cs typeface="Arial" pitchFamily="34" charset="0"/>
            </a:endParaRPr>
          </a:p>
          <a:p>
            <a:pPr algn="just"/>
            <a:endParaRPr lang="fr-CA" sz="1400" dirty="0" smtClean="0">
              <a:solidFill>
                <a:srgbClr val="595959"/>
              </a:solidFill>
              <a:latin typeface="Arial" pitchFamily="34" charset="0"/>
              <a:cs typeface="Arial" pitchFamily="34" charset="0"/>
            </a:endParaRPr>
          </a:p>
          <a:p>
            <a:pPr algn="just"/>
            <a:endParaRPr lang="fr-CA" sz="1400" dirty="0" smtClean="0">
              <a:solidFill>
                <a:srgbClr val="595959"/>
              </a:solidFill>
              <a:latin typeface="Arial" pitchFamily="34" charset="0"/>
              <a:cs typeface="Arial" pitchFamily="34" charset="0"/>
            </a:endParaRPr>
          </a:p>
          <a:p>
            <a:pPr algn="just"/>
            <a:endParaRPr lang="fr-CA" sz="1400" dirty="0" smtClean="0">
              <a:solidFill>
                <a:srgbClr val="595959"/>
              </a:solidFill>
              <a:latin typeface="Arial" pitchFamily="34" charset="0"/>
              <a:cs typeface="Arial" pitchFamily="34" charset="0"/>
            </a:endParaRPr>
          </a:p>
          <a:p>
            <a:pPr algn="just"/>
            <a:r>
              <a:rPr lang="fr-CA" sz="1400" dirty="0" smtClean="0">
                <a:solidFill>
                  <a:srgbClr val="595959"/>
                </a:solidFill>
                <a:latin typeface="Arial" pitchFamily="34" charset="0"/>
                <a:cs typeface="Arial" pitchFamily="34" charset="0"/>
              </a:rPr>
              <a:t>Globalement, </a:t>
            </a:r>
            <a:r>
              <a:rPr lang="fr-CA" sz="1400" b="1" dirty="0" smtClean="0">
                <a:solidFill>
                  <a:srgbClr val="595959"/>
                </a:solidFill>
                <a:latin typeface="Arial" pitchFamily="34" charset="0"/>
                <a:cs typeface="Arial" pitchFamily="34" charset="0"/>
              </a:rPr>
              <a:t>un peu plus du tiers </a:t>
            </a:r>
            <a:r>
              <a:rPr lang="fr-CA" sz="1400" dirty="0" smtClean="0">
                <a:solidFill>
                  <a:srgbClr val="595959"/>
                </a:solidFill>
                <a:latin typeface="Arial" pitchFamily="34" charset="0"/>
                <a:cs typeface="Arial" pitchFamily="34" charset="0"/>
              </a:rPr>
              <a:t>des voyageurs (36 %) affirme avoir déjà entendu parler du FICAV.</a:t>
            </a:r>
          </a:p>
          <a:p>
            <a:pPr algn="just"/>
            <a:endParaRPr lang="fr-CA" sz="1400" dirty="0">
              <a:solidFill>
                <a:srgbClr val="595959"/>
              </a:solidFill>
              <a:latin typeface="Arial" pitchFamily="34" charset="0"/>
              <a:cs typeface="Arial" pitchFamily="34" charset="0"/>
            </a:endParaRPr>
          </a:p>
          <a:p>
            <a:pPr marL="285750" indent="-285750" algn="just">
              <a:buClr>
                <a:srgbClr val="00AFDC"/>
              </a:buClr>
              <a:buFont typeface="Wingdings" pitchFamily="2" charset="2"/>
              <a:buChar char="§"/>
            </a:pPr>
            <a:r>
              <a:rPr lang="fr-CA" sz="1200" dirty="0" smtClean="0">
                <a:solidFill>
                  <a:srgbClr val="595959"/>
                </a:solidFill>
                <a:latin typeface="Arial" pitchFamily="34" charset="0"/>
                <a:cs typeface="Arial" pitchFamily="34" charset="0"/>
              </a:rPr>
              <a:t>Signalons que les sous-groupes de répondants suivants sont proportionnellement </a:t>
            </a:r>
            <a:r>
              <a:rPr lang="fr-CA" sz="1200" b="1" dirty="0" smtClean="0">
                <a:solidFill>
                  <a:srgbClr val="595959"/>
                </a:solidFill>
                <a:latin typeface="Arial" pitchFamily="34" charset="0"/>
                <a:cs typeface="Arial" pitchFamily="34" charset="0"/>
              </a:rPr>
              <a:t>plus nombreux </a:t>
            </a:r>
            <a:r>
              <a:rPr lang="fr-CA" sz="1200" dirty="0" smtClean="0">
                <a:solidFill>
                  <a:srgbClr val="595959"/>
                </a:solidFill>
                <a:latin typeface="Arial" pitchFamily="34" charset="0"/>
                <a:cs typeface="Arial" pitchFamily="34" charset="0"/>
              </a:rPr>
              <a:t>à connaître l’existence du </a:t>
            </a:r>
            <a:r>
              <a:rPr lang="fr-CA" sz="1200" dirty="0" err="1" smtClean="0">
                <a:solidFill>
                  <a:srgbClr val="595959"/>
                </a:solidFill>
                <a:latin typeface="Arial" pitchFamily="34" charset="0"/>
                <a:cs typeface="Arial" pitchFamily="34" charset="0"/>
              </a:rPr>
              <a:t>FICAV</a:t>
            </a:r>
            <a:r>
              <a:rPr lang="fr-CA" sz="1200" dirty="0" smtClean="0">
                <a:solidFill>
                  <a:srgbClr val="595959"/>
                </a:solidFill>
                <a:latin typeface="Arial" pitchFamily="34" charset="0"/>
                <a:cs typeface="Arial" pitchFamily="34" charset="0"/>
              </a:rPr>
              <a:t> :</a:t>
            </a:r>
          </a:p>
          <a:p>
            <a:pPr marL="542925" indent="-180975" algn="just">
              <a:spcBef>
                <a:spcPts val="800"/>
              </a:spcBef>
              <a:buClr>
                <a:srgbClr val="00AFDC"/>
              </a:buClr>
              <a:buFont typeface="Wingdings" pitchFamily="2" charset="2"/>
              <a:buChar char="ü"/>
            </a:pPr>
            <a:r>
              <a:rPr lang="fr-CA" sz="1200" dirty="0">
                <a:solidFill>
                  <a:srgbClr val="595959"/>
                </a:solidFill>
                <a:latin typeface="Arial" pitchFamily="34" charset="0"/>
                <a:cs typeface="Arial" pitchFamily="34" charset="0"/>
              </a:rPr>
              <a:t>l</a:t>
            </a:r>
            <a:r>
              <a:rPr lang="fr-CA" sz="1200" dirty="0" smtClean="0">
                <a:solidFill>
                  <a:srgbClr val="595959"/>
                </a:solidFill>
                <a:latin typeface="Arial" pitchFamily="34" charset="0"/>
                <a:cs typeface="Arial" pitchFamily="34" charset="0"/>
              </a:rPr>
              <a:t>es </a:t>
            </a:r>
            <a:r>
              <a:rPr lang="fr-CA" sz="1200" dirty="0">
                <a:solidFill>
                  <a:srgbClr val="595959"/>
                </a:solidFill>
                <a:latin typeface="Arial" pitchFamily="34" charset="0"/>
                <a:cs typeface="Arial" pitchFamily="34" charset="0"/>
              </a:rPr>
              <a:t>personnes </a:t>
            </a:r>
            <a:r>
              <a:rPr lang="fr-CA" sz="1200" dirty="0" smtClean="0">
                <a:solidFill>
                  <a:srgbClr val="595959"/>
                </a:solidFill>
                <a:latin typeface="Arial" pitchFamily="34" charset="0"/>
                <a:cs typeface="Arial" pitchFamily="34" charset="0"/>
              </a:rPr>
              <a:t>âgées </a:t>
            </a:r>
            <a:r>
              <a:rPr lang="fr-CA" sz="1200" dirty="0">
                <a:solidFill>
                  <a:srgbClr val="595959"/>
                </a:solidFill>
                <a:latin typeface="Arial" pitchFamily="34" charset="0"/>
                <a:cs typeface="Arial" pitchFamily="34" charset="0"/>
              </a:rPr>
              <a:t>de </a:t>
            </a:r>
            <a:r>
              <a:rPr lang="fr-CA" sz="1200" b="1" dirty="0">
                <a:solidFill>
                  <a:srgbClr val="595959"/>
                </a:solidFill>
                <a:latin typeface="Arial" pitchFamily="34" charset="0"/>
                <a:cs typeface="Arial" pitchFamily="34" charset="0"/>
              </a:rPr>
              <a:t>55 ans et plus </a:t>
            </a:r>
            <a:r>
              <a:rPr lang="fr-CA" sz="1200" dirty="0">
                <a:solidFill>
                  <a:srgbClr val="595959"/>
                </a:solidFill>
                <a:latin typeface="Arial" pitchFamily="34" charset="0"/>
                <a:cs typeface="Arial" pitchFamily="34" charset="0"/>
              </a:rPr>
              <a:t>(</a:t>
            </a:r>
            <a:r>
              <a:rPr lang="fr-CA" sz="1200" dirty="0" smtClean="0">
                <a:solidFill>
                  <a:srgbClr val="595959"/>
                </a:solidFill>
                <a:latin typeface="Arial" pitchFamily="34" charset="0"/>
                <a:cs typeface="Arial" pitchFamily="34" charset="0"/>
              </a:rPr>
              <a:t>51 %);</a:t>
            </a:r>
            <a:endParaRPr lang="fr-CA" sz="1200" dirty="0">
              <a:solidFill>
                <a:srgbClr val="595959"/>
              </a:solidFill>
              <a:latin typeface="Arial" pitchFamily="34" charset="0"/>
              <a:cs typeface="Arial" pitchFamily="34" charset="0"/>
            </a:endParaRPr>
          </a:p>
          <a:p>
            <a:pPr marL="542925" indent="-180975" algn="just">
              <a:spcBef>
                <a:spcPts val="800"/>
              </a:spcBef>
              <a:buClr>
                <a:srgbClr val="00AFDC"/>
              </a:buClr>
              <a:buFont typeface="Wingdings" pitchFamily="2" charset="2"/>
              <a:buChar char="ü"/>
            </a:pPr>
            <a:r>
              <a:rPr lang="fr-CA" sz="1200" dirty="0" smtClean="0">
                <a:solidFill>
                  <a:srgbClr val="595959"/>
                </a:solidFill>
                <a:latin typeface="Arial" pitchFamily="34" charset="0"/>
                <a:cs typeface="Arial" pitchFamily="34" charset="0"/>
              </a:rPr>
              <a:t>les résidents de la </a:t>
            </a:r>
            <a:r>
              <a:rPr lang="fr-CA" sz="1200" b="1" dirty="0" smtClean="0">
                <a:solidFill>
                  <a:srgbClr val="595959"/>
                </a:solidFill>
                <a:latin typeface="Arial" pitchFamily="34" charset="0"/>
                <a:cs typeface="Arial" pitchFamily="34" charset="0"/>
              </a:rPr>
              <a:t>région de Québec </a:t>
            </a:r>
            <a:r>
              <a:rPr lang="fr-CA" sz="1200" dirty="0" smtClean="0">
                <a:solidFill>
                  <a:srgbClr val="595959"/>
                </a:solidFill>
                <a:latin typeface="Arial" pitchFamily="34" charset="0"/>
                <a:cs typeface="Arial" pitchFamily="34" charset="0"/>
              </a:rPr>
              <a:t>(48 %);</a:t>
            </a:r>
          </a:p>
          <a:p>
            <a:pPr marL="542925" indent="-180975" algn="just">
              <a:spcBef>
                <a:spcPts val="800"/>
              </a:spcBef>
              <a:buClr>
                <a:srgbClr val="00AFDC"/>
              </a:buClr>
              <a:buFont typeface="Wingdings" pitchFamily="2" charset="2"/>
              <a:buChar char="ü"/>
            </a:pPr>
            <a:r>
              <a:rPr lang="fr-CA" sz="1200" dirty="0" smtClean="0">
                <a:solidFill>
                  <a:srgbClr val="595959"/>
                </a:solidFill>
                <a:latin typeface="Arial" pitchFamily="34" charset="0"/>
                <a:cs typeface="Arial" pitchFamily="34" charset="0"/>
              </a:rPr>
              <a:t>les </a:t>
            </a:r>
            <a:r>
              <a:rPr lang="fr-CA" sz="1200" dirty="0">
                <a:solidFill>
                  <a:srgbClr val="595959"/>
                </a:solidFill>
                <a:latin typeface="Arial" pitchFamily="34" charset="0"/>
                <a:cs typeface="Arial" pitchFamily="34" charset="0"/>
              </a:rPr>
              <a:t>voyageurs québécois ayant effectué </a:t>
            </a:r>
            <a:r>
              <a:rPr lang="fr-CA" sz="1200" b="1" dirty="0">
                <a:solidFill>
                  <a:srgbClr val="595959"/>
                </a:solidFill>
                <a:latin typeface="Arial" pitchFamily="34" charset="0"/>
                <a:cs typeface="Arial" pitchFamily="34" charset="0"/>
              </a:rPr>
              <a:t>trois voyages ou plus </a:t>
            </a:r>
            <a:r>
              <a:rPr lang="fr-CA" sz="1200" b="1" dirty="0" smtClean="0">
                <a:solidFill>
                  <a:srgbClr val="595959"/>
                </a:solidFill>
                <a:latin typeface="Arial" pitchFamily="34" charset="0"/>
                <a:cs typeface="Arial" pitchFamily="34" charset="0"/>
              </a:rPr>
              <a:t/>
            </a:r>
            <a:br>
              <a:rPr lang="fr-CA" sz="1200" b="1" dirty="0" smtClean="0">
                <a:solidFill>
                  <a:srgbClr val="595959"/>
                </a:solidFill>
                <a:latin typeface="Arial" pitchFamily="34" charset="0"/>
                <a:cs typeface="Arial" pitchFamily="34" charset="0"/>
              </a:rPr>
            </a:br>
            <a:r>
              <a:rPr lang="fr-CA" sz="1200" dirty="0" smtClean="0">
                <a:solidFill>
                  <a:srgbClr val="595959"/>
                </a:solidFill>
                <a:latin typeface="Arial" pitchFamily="34" charset="0"/>
                <a:cs typeface="Arial" pitchFamily="34" charset="0"/>
              </a:rPr>
              <a:t>(46 %);</a:t>
            </a:r>
            <a:endParaRPr lang="fr-CA" sz="1200" dirty="0">
              <a:solidFill>
                <a:srgbClr val="595959"/>
              </a:solidFill>
              <a:latin typeface="Arial" pitchFamily="34" charset="0"/>
              <a:cs typeface="Arial" pitchFamily="34" charset="0"/>
            </a:endParaRPr>
          </a:p>
          <a:p>
            <a:pPr marL="542925" indent="-180975" algn="just">
              <a:spcBef>
                <a:spcPts val="800"/>
              </a:spcBef>
              <a:buClr>
                <a:srgbClr val="00AFDC"/>
              </a:buClr>
              <a:buFont typeface="Wingdings" pitchFamily="2" charset="2"/>
              <a:buChar char="ü"/>
            </a:pPr>
            <a:r>
              <a:rPr lang="fr-CA" sz="1200" dirty="0" smtClean="0">
                <a:solidFill>
                  <a:srgbClr val="595959"/>
                </a:solidFill>
                <a:latin typeface="Arial" pitchFamily="34" charset="0"/>
                <a:cs typeface="Arial" pitchFamily="34" charset="0"/>
              </a:rPr>
              <a:t>les répondants ayant un </a:t>
            </a:r>
            <a:r>
              <a:rPr lang="fr-CA" sz="1200" b="1" dirty="0" smtClean="0">
                <a:solidFill>
                  <a:srgbClr val="595959"/>
                </a:solidFill>
                <a:latin typeface="Arial" pitchFamily="34" charset="0"/>
                <a:cs typeface="Arial" pitchFamily="34" charset="0"/>
              </a:rPr>
              <a:t>revenu familial plus élevé </a:t>
            </a:r>
            <a:r>
              <a:rPr lang="fr-CA" sz="1200" dirty="0" smtClean="0">
                <a:solidFill>
                  <a:srgbClr val="595959"/>
                </a:solidFill>
                <a:latin typeface="Arial" pitchFamily="34" charset="0"/>
                <a:cs typeface="Arial" pitchFamily="34" charset="0"/>
              </a:rPr>
              <a:t>(80 000 $ ou plus : 43 %);</a:t>
            </a:r>
          </a:p>
          <a:p>
            <a:pPr marL="542925" indent="-180975" algn="just">
              <a:spcBef>
                <a:spcPts val="800"/>
              </a:spcBef>
              <a:buClr>
                <a:srgbClr val="00AFDC"/>
              </a:buClr>
              <a:buFont typeface="Wingdings" pitchFamily="2" charset="2"/>
              <a:buChar char="ü"/>
            </a:pPr>
            <a:r>
              <a:rPr lang="fr-CA" sz="1200" dirty="0">
                <a:solidFill>
                  <a:srgbClr val="595959"/>
                </a:solidFill>
                <a:latin typeface="Arial" pitchFamily="34" charset="0"/>
                <a:cs typeface="Arial" pitchFamily="34" charset="0"/>
              </a:rPr>
              <a:t>l</a:t>
            </a:r>
            <a:r>
              <a:rPr lang="fr-CA" sz="1200" dirty="0" smtClean="0">
                <a:solidFill>
                  <a:srgbClr val="595959"/>
                </a:solidFill>
                <a:latin typeface="Arial" pitchFamily="34" charset="0"/>
                <a:cs typeface="Arial" pitchFamily="34" charset="0"/>
              </a:rPr>
              <a:t>es répondants ayant un diplôme </a:t>
            </a:r>
            <a:r>
              <a:rPr lang="fr-CA" sz="1200" b="1" dirty="0" smtClean="0">
                <a:solidFill>
                  <a:srgbClr val="595959"/>
                </a:solidFill>
                <a:latin typeface="Arial" pitchFamily="34" charset="0"/>
                <a:cs typeface="Arial" pitchFamily="34" charset="0"/>
              </a:rPr>
              <a:t>universitaire</a:t>
            </a:r>
            <a:r>
              <a:rPr lang="fr-CA" sz="1200" dirty="0" smtClean="0">
                <a:solidFill>
                  <a:srgbClr val="595959"/>
                </a:solidFill>
                <a:latin typeface="Arial" pitchFamily="34" charset="0"/>
                <a:cs typeface="Arial" pitchFamily="34" charset="0"/>
              </a:rPr>
              <a:t> (41 %);</a:t>
            </a:r>
          </a:p>
          <a:p>
            <a:pPr marL="542925" indent="-180975" algn="just">
              <a:spcBef>
                <a:spcPts val="800"/>
              </a:spcBef>
              <a:buClr>
                <a:srgbClr val="00AFDC"/>
              </a:buClr>
              <a:buFont typeface="Wingdings" pitchFamily="2" charset="2"/>
              <a:buChar char="ü"/>
            </a:pPr>
            <a:r>
              <a:rPr lang="fr-CA" sz="1200" dirty="0" smtClean="0">
                <a:solidFill>
                  <a:srgbClr val="595959"/>
                </a:solidFill>
                <a:latin typeface="Arial" pitchFamily="34" charset="0"/>
                <a:cs typeface="Arial" pitchFamily="34" charset="0"/>
              </a:rPr>
              <a:t>les répondants ayant visité </a:t>
            </a:r>
            <a:r>
              <a:rPr lang="fr-CA" sz="1200" b="1" dirty="0" smtClean="0">
                <a:solidFill>
                  <a:srgbClr val="595959"/>
                </a:solidFill>
                <a:latin typeface="Arial" pitchFamily="34" charset="0"/>
                <a:cs typeface="Arial" pitchFamily="34" charset="0"/>
              </a:rPr>
              <a:t>l’Europe</a:t>
            </a:r>
            <a:r>
              <a:rPr lang="fr-CA" sz="1200" dirty="0" smtClean="0">
                <a:solidFill>
                  <a:srgbClr val="595959"/>
                </a:solidFill>
                <a:latin typeface="Arial" pitchFamily="34" charset="0"/>
                <a:cs typeface="Arial" pitchFamily="34" charset="0"/>
              </a:rPr>
              <a:t> (46 %) ou une </a:t>
            </a:r>
            <a:r>
              <a:rPr lang="fr-CA" sz="1200" b="1" dirty="0" smtClean="0">
                <a:solidFill>
                  <a:srgbClr val="595959"/>
                </a:solidFill>
                <a:latin typeface="Arial" pitchFamily="34" charset="0"/>
                <a:cs typeface="Arial" pitchFamily="34" charset="0"/>
              </a:rPr>
              <a:t>destination</a:t>
            </a:r>
            <a:r>
              <a:rPr lang="fr-CA" sz="1200" dirty="0" smtClean="0">
                <a:solidFill>
                  <a:srgbClr val="595959"/>
                </a:solidFill>
                <a:latin typeface="Arial" pitchFamily="34" charset="0"/>
                <a:cs typeface="Arial" pitchFamily="34" charset="0"/>
              </a:rPr>
              <a:t> </a:t>
            </a:r>
            <a:r>
              <a:rPr lang="fr-CA" sz="1200" b="1" dirty="0" smtClean="0">
                <a:solidFill>
                  <a:srgbClr val="595959"/>
                </a:solidFill>
                <a:latin typeface="Arial" pitchFamily="34" charset="0"/>
                <a:cs typeface="Arial" pitchFamily="34" charset="0"/>
              </a:rPr>
              <a:t>Soleil</a:t>
            </a:r>
            <a:r>
              <a:rPr lang="fr-CA" sz="1200" dirty="0" smtClean="0">
                <a:solidFill>
                  <a:srgbClr val="595959"/>
                </a:solidFill>
                <a:latin typeface="Arial" pitchFamily="34" charset="0"/>
                <a:cs typeface="Arial" pitchFamily="34" charset="0"/>
              </a:rPr>
              <a:t> (44 %); </a:t>
            </a:r>
          </a:p>
          <a:p>
            <a:pPr marL="542925" indent="-180975" algn="just">
              <a:spcBef>
                <a:spcPts val="800"/>
              </a:spcBef>
              <a:buClr>
                <a:srgbClr val="00AFDC"/>
              </a:buClr>
              <a:buFont typeface="Wingdings" pitchFamily="2" charset="2"/>
              <a:buChar char="ü"/>
            </a:pPr>
            <a:r>
              <a:rPr lang="fr-CA" sz="1200" dirty="0" smtClean="0">
                <a:solidFill>
                  <a:srgbClr val="595959"/>
                </a:solidFill>
                <a:latin typeface="Arial" pitchFamily="34" charset="0"/>
                <a:cs typeface="Arial" pitchFamily="34" charset="0"/>
              </a:rPr>
              <a:t>les voyageurs québécois ayant réservé leur voyage </a:t>
            </a:r>
            <a:r>
              <a:rPr lang="fr-CA" sz="1200" b="1" dirty="0" smtClean="0">
                <a:solidFill>
                  <a:srgbClr val="595959"/>
                </a:solidFill>
                <a:latin typeface="Arial" pitchFamily="34" charset="0"/>
                <a:cs typeface="Arial" pitchFamily="34" charset="0"/>
              </a:rPr>
              <a:t>auprès d’un agent de voyages ayant pignon sur rue</a:t>
            </a:r>
            <a:r>
              <a:rPr lang="fr-CA" sz="1200" dirty="0" smtClean="0">
                <a:solidFill>
                  <a:srgbClr val="595959"/>
                </a:solidFill>
                <a:latin typeface="Arial" pitchFamily="34" charset="0"/>
                <a:cs typeface="Arial" pitchFamily="34" charset="0"/>
              </a:rPr>
              <a:t> (49 %).</a:t>
            </a:r>
          </a:p>
          <a:p>
            <a:pPr marL="171450" indent="-171450" algn="just">
              <a:buFont typeface="Arial" pitchFamily="34" charset="0"/>
              <a:buChar char="•"/>
            </a:pPr>
            <a:endParaRPr lang="fr-CA" sz="1200" dirty="0" smtClean="0">
              <a:solidFill>
                <a:srgbClr val="595959"/>
              </a:solidFill>
              <a:latin typeface="Arial" pitchFamily="34" charset="0"/>
              <a:cs typeface="Arial" pitchFamily="34" charset="0"/>
            </a:endParaRPr>
          </a:p>
        </p:txBody>
      </p:sp>
      <p:grpSp>
        <p:nvGrpSpPr>
          <p:cNvPr id="8" name="Groupe 7"/>
          <p:cNvGrpSpPr>
            <a:grpSpLocks/>
          </p:cNvGrpSpPr>
          <p:nvPr>
            <p:custDataLst>
              <p:tags r:id="rId7"/>
            </p:custDataLst>
          </p:nvPr>
        </p:nvGrpSpPr>
        <p:grpSpPr bwMode="auto">
          <a:xfrm>
            <a:off x="6143607" y="2636912"/>
            <a:ext cx="2217939" cy="1126449"/>
            <a:chOff x="4921505" y="-184395"/>
            <a:chExt cx="2217921" cy="1273772"/>
          </a:xfrm>
        </p:grpSpPr>
        <p:pic>
          <p:nvPicPr>
            <p:cNvPr id="11" name="Picture 4"/>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921505" y="-184395"/>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6"/>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653655" y="540070"/>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 name="ZoneTexte 18"/>
            <p:cNvSpPr txBox="1">
              <a:spLocks noChangeArrowheads="1"/>
            </p:cNvSpPr>
            <p:nvPr/>
          </p:nvSpPr>
          <p:spPr bwMode="auto">
            <a:xfrm>
              <a:off x="5273253" y="-62950"/>
              <a:ext cx="1736453" cy="1078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smtClean="0">
                  <a:solidFill>
                    <a:srgbClr val="00B0F0"/>
                  </a:solidFill>
                  <a:latin typeface="Arial" charset="0"/>
                </a:rPr>
                <a:t>36% des voyageurs ont entendu parler du  FICAV</a:t>
              </a:r>
              <a:endParaRPr lang="fr-CA" sz="1400" b="1" dirty="0">
                <a:solidFill>
                  <a:srgbClr val="00B0F0"/>
                </a:solidFill>
                <a:latin typeface="Arial" charset="0"/>
              </a:endParaRPr>
            </a:p>
          </p:txBody>
        </p:sp>
      </p:grpSp>
      <p:sp>
        <p:nvSpPr>
          <p:cNvPr id="16" name="Carré corné 15"/>
          <p:cNvSpPr/>
          <p:nvPr/>
        </p:nvSpPr>
        <p:spPr>
          <a:xfrm>
            <a:off x="755576" y="1572251"/>
            <a:ext cx="5101952" cy="771346"/>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«De façon générale, avez-vous déjà entendu parler du Fonds d’indemnisation des clients des agents de voyages (FICAV), administré par l’Office de la protection du consommateur (OPC) ?»</a:t>
            </a:r>
          </a:p>
        </p:txBody>
      </p:sp>
    </p:spTree>
    <p:extLst>
      <p:ext uri="{BB962C8B-B14F-4D97-AF65-F5344CB8AC3E}">
        <p14:creationId xmlns:p14="http://schemas.microsoft.com/office/powerpoint/2010/main" val="321367601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r>
              <a:rPr lang="en-CA" dirty="0" smtClean="0">
                <a:solidFill>
                  <a:srgbClr val="000000">
                    <a:tint val="75000"/>
                  </a:srgbClr>
                </a:solidFill>
              </a:rPr>
              <a:t>11</a:t>
            </a:r>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Connaissance et perception à l’égard </a:t>
            </a:r>
            <a:br>
              <a:rPr lang="fr-CA" b="1" dirty="0">
                <a:solidFill>
                  <a:srgbClr val="00B0F0"/>
                </a:solidFill>
              </a:rPr>
            </a:br>
            <a:r>
              <a:rPr lang="fr-CA" b="1" dirty="0">
                <a:solidFill>
                  <a:srgbClr val="00B0F0"/>
                </a:solidFill>
              </a:rPr>
              <a:t>du FICAV -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4462760"/>
          </a:xfrm>
          <a:prstGeom prst="rect">
            <a:avLst/>
          </a:prstGeom>
          <a:noFill/>
        </p:spPr>
        <p:txBody>
          <a:bodyPr wrap="square" rtlCol="0">
            <a:spAutoFit/>
          </a:bodyPr>
          <a:lstStyle/>
          <a:p>
            <a:pPr algn="just"/>
            <a:r>
              <a:rPr lang="fr-CA" sz="1400" b="1" dirty="0" smtClean="0">
                <a:solidFill>
                  <a:srgbClr val="00B0F0"/>
                </a:solidFill>
                <a:latin typeface="Arial" pitchFamily="34" charset="0"/>
                <a:cs typeface="Arial" pitchFamily="34" charset="0"/>
              </a:rPr>
              <a:t>2. Couverture du FICAV</a:t>
            </a:r>
          </a:p>
          <a:p>
            <a:pPr algn="just"/>
            <a:endParaRPr lang="fr-CA" sz="1400" b="1" dirty="0" smtClean="0">
              <a:solidFill>
                <a:srgbClr val="00B0F0"/>
              </a:solidFill>
              <a:latin typeface="Arial" pitchFamily="34" charset="0"/>
              <a:cs typeface="Arial" pitchFamily="34" charset="0"/>
            </a:endParaRPr>
          </a:p>
          <a:p>
            <a:pPr algn="just"/>
            <a:endParaRPr lang="fr-CA" sz="1400" b="1" dirty="0" smtClean="0">
              <a:solidFill>
                <a:srgbClr val="00B0F0"/>
              </a:solidFill>
              <a:latin typeface="Arial" pitchFamily="34" charset="0"/>
              <a:cs typeface="Arial" pitchFamily="34" charset="0"/>
            </a:endParaRPr>
          </a:p>
          <a:p>
            <a:pPr algn="just"/>
            <a:endParaRPr lang="fr-CA" sz="1400" b="1" dirty="0" smtClean="0">
              <a:solidFill>
                <a:srgbClr val="00B0F0"/>
              </a:solidFill>
              <a:latin typeface="Arial" pitchFamily="34" charset="0"/>
              <a:cs typeface="Arial" pitchFamily="34" charset="0"/>
            </a:endParaRPr>
          </a:p>
          <a:p>
            <a:pPr algn="just"/>
            <a:endParaRPr lang="fr-CA" sz="1200" dirty="0" smtClean="0">
              <a:solidFill>
                <a:srgbClr val="595959"/>
              </a:solidFill>
              <a:latin typeface="Arial" pitchFamily="34" charset="0"/>
              <a:cs typeface="Arial" pitchFamily="34" charset="0"/>
            </a:endParaRPr>
          </a:p>
          <a:p>
            <a:pPr algn="just"/>
            <a:r>
              <a:rPr lang="fr-CA" sz="1200" dirty="0" smtClean="0">
                <a:solidFill>
                  <a:srgbClr val="595959"/>
                </a:solidFill>
                <a:latin typeface="Arial" pitchFamily="34" charset="0"/>
                <a:cs typeface="Arial" pitchFamily="34" charset="0"/>
              </a:rPr>
              <a:t>Le thème entourant la </a:t>
            </a:r>
            <a:r>
              <a:rPr lang="fr-CA" sz="1200" b="1" dirty="0" smtClean="0">
                <a:solidFill>
                  <a:srgbClr val="595959"/>
                </a:solidFill>
                <a:latin typeface="Arial" pitchFamily="34" charset="0"/>
                <a:cs typeface="Arial" pitchFamily="34" charset="0"/>
              </a:rPr>
              <a:t>faillite</a:t>
            </a:r>
            <a:r>
              <a:rPr lang="fr-CA" sz="1200" dirty="0" smtClean="0">
                <a:solidFill>
                  <a:srgbClr val="595959"/>
                </a:solidFill>
                <a:latin typeface="Arial" pitchFamily="34" charset="0"/>
                <a:cs typeface="Arial" pitchFamily="34" charset="0"/>
              </a:rPr>
              <a:t> </a:t>
            </a:r>
            <a:r>
              <a:rPr lang="fr-CA" sz="1200" dirty="0">
                <a:solidFill>
                  <a:srgbClr val="595959"/>
                </a:solidFill>
                <a:latin typeface="Arial" pitchFamily="34" charset="0"/>
                <a:cs typeface="Arial" pitchFamily="34" charset="0"/>
              </a:rPr>
              <a:t>est </a:t>
            </a:r>
            <a:r>
              <a:rPr lang="fr-CA" sz="1200" dirty="0" smtClean="0">
                <a:solidFill>
                  <a:srgbClr val="595959"/>
                </a:solidFill>
                <a:latin typeface="Arial" pitchFamily="34" charset="0"/>
                <a:cs typeface="Arial" pitchFamily="34" charset="0"/>
              </a:rPr>
              <a:t>l’événement </a:t>
            </a:r>
            <a:r>
              <a:rPr lang="fr-CA" sz="1200" dirty="0">
                <a:solidFill>
                  <a:srgbClr val="595959"/>
                </a:solidFill>
                <a:latin typeface="Arial" pitchFamily="34" charset="0"/>
                <a:cs typeface="Arial" pitchFamily="34" charset="0"/>
              </a:rPr>
              <a:t>couvert par le FICAV </a:t>
            </a:r>
            <a:r>
              <a:rPr lang="fr-CA" sz="1200" dirty="0" smtClean="0">
                <a:solidFill>
                  <a:srgbClr val="595959"/>
                </a:solidFill>
                <a:latin typeface="Arial" pitchFamily="34" charset="0"/>
                <a:cs typeface="Arial" pitchFamily="34" charset="0"/>
              </a:rPr>
              <a:t>le plus connu, et ce, par le </a:t>
            </a:r>
            <a:r>
              <a:rPr lang="fr-CA" sz="1200" b="1" dirty="0" smtClean="0">
                <a:solidFill>
                  <a:srgbClr val="595959"/>
                </a:solidFill>
                <a:latin typeface="Arial" pitchFamily="34" charset="0"/>
                <a:cs typeface="Arial" pitchFamily="34" charset="0"/>
              </a:rPr>
              <a:t>tiers</a:t>
            </a:r>
            <a:r>
              <a:rPr lang="fr-CA" sz="1200" dirty="0" smtClean="0">
                <a:solidFill>
                  <a:srgbClr val="595959"/>
                </a:solidFill>
                <a:latin typeface="Arial" pitchFamily="34" charset="0"/>
                <a:cs typeface="Arial" pitchFamily="34" charset="0"/>
              </a:rPr>
              <a:t> des voyageurs. Les énoncés suivants en témoignent :</a:t>
            </a:r>
          </a:p>
          <a:p>
            <a:pPr algn="just"/>
            <a:endParaRPr lang="fr-CA" sz="1200" dirty="0" smtClean="0">
              <a:solidFill>
                <a:srgbClr val="595959"/>
              </a:solidFill>
              <a:latin typeface="Arial" pitchFamily="34" charset="0"/>
              <a:cs typeface="Arial" pitchFamily="34" charset="0"/>
            </a:endParaRP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ou fermeture de l'agence de voyages (10 %);</a:t>
            </a: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ou fermeture de la compagnie aérienne (9 %);	</a:t>
            </a: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(sans précision) (7 %);	</a:t>
            </a: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ou fermeture du grossiste (3 %);	</a:t>
            </a: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du tour opérateur ou voyagiste (2 %);</a:t>
            </a:r>
          </a:p>
          <a:p>
            <a:pPr marL="285750" indent="-285750" algn="just">
              <a:buClr>
                <a:srgbClr val="00B0F0"/>
              </a:buClr>
              <a:buFont typeface="Arial" pitchFamily="34" charset="0"/>
              <a:buChar char="•"/>
            </a:pPr>
            <a:r>
              <a:rPr lang="fr-CA" sz="1200" dirty="0" smtClean="0">
                <a:solidFill>
                  <a:srgbClr val="595959"/>
                </a:solidFill>
                <a:latin typeface="Arial" pitchFamily="34" charset="0"/>
                <a:cs typeface="Arial" pitchFamily="34" charset="0"/>
              </a:rPr>
              <a:t>Faillite ou fermeture de l'hôtel (1 %).	</a:t>
            </a:r>
          </a:p>
          <a:p>
            <a:pPr algn="just"/>
            <a:endParaRPr lang="fr-CA" sz="1200" dirty="0" smtClean="0">
              <a:solidFill>
                <a:srgbClr val="595959"/>
              </a:solidFill>
              <a:latin typeface="Arial" pitchFamily="34" charset="0"/>
              <a:cs typeface="Arial" pitchFamily="34" charset="0"/>
            </a:endParaRPr>
          </a:p>
          <a:p>
            <a:pPr algn="just"/>
            <a:r>
              <a:rPr lang="fr-CA" sz="1200" b="1" dirty="0" smtClean="0">
                <a:solidFill>
                  <a:srgbClr val="595959"/>
                </a:solidFill>
                <a:latin typeface="Arial" pitchFamily="34" charset="0"/>
                <a:cs typeface="Arial" pitchFamily="34" charset="0"/>
              </a:rPr>
              <a:t>La mauvaise représentation, le service non rendu et le non-respect du contrat </a:t>
            </a:r>
            <a:r>
              <a:rPr lang="fr-CA" sz="1200" dirty="0" smtClean="0">
                <a:solidFill>
                  <a:srgbClr val="595959"/>
                </a:solidFill>
                <a:latin typeface="Arial" pitchFamily="34" charset="0"/>
                <a:cs typeface="Arial" pitchFamily="34" charset="0"/>
              </a:rPr>
              <a:t>(19 %) sont ensuite les circonstances admissibles les plus souvent mentionnées spontanément. </a:t>
            </a:r>
          </a:p>
          <a:p>
            <a:pPr algn="just"/>
            <a:endParaRPr lang="fr-CA" sz="1200" dirty="0" smtClean="0">
              <a:solidFill>
                <a:srgbClr val="595959"/>
              </a:solidFill>
              <a:latin typeface="Arial" pitchFamily="34" charset="0"/>
              <a:cs typeface="Arial" pitchFamily="34" charset="0"/>
            </a:endParaRPr>
          </a:p>
          <a:p>
            <a:pPr algn="just"/>
            <a:r>
              <a:rPr lang="fr-CA" sz="1200" dirty="0" smtClean="0">
                <a:solidFill>
                  <a:srgbClr val="595959"/>
                </a:solidFill>
                <a:latin typeface="Arial" pitchFamily="34" charset="0"/>
                <a:cs typeface="Arial" pitchFamily="34" charset="0"/>
              </a:rPr>
              <a:t>Outre les détails de couverture du FICAV, on constate que </a:t>
            </a:r>
            <a:r>
              <a:rPr lang="fr-CA" sz="1200" b="1" dirty="0" smtClean="0">
                <a:solidFill>
                  <a:srgbClr val="595959"/>
                </a:solidFill>
                <a:latin typeface="Arial" pitchFamily="34" charset="0"/>
                <a:cs typeface="Arial" pitchFamily="34" charset="0"/>
              </a:rPr>
              <a:t>plus du quart</a:t>
            </a:r>
            <a:r>
              <a:rPr lang="fr-CA" sz="1200" dirty="0" smtClean="0">
                <a:solidFill>
                  <a:srgbClr val="595959"/>
                </a:solidFill>
                <a:latin typeface="Arial" pitchFamily="34" charset="0"/>
                <a:cs typeface="Arial" pitchFamily="34" charset="0"/>
              </a:rPr>
              <a:t> des voyageurs ayant indiqué connaître le FICAV (26 %) </a:t>
            </a:r>
            <a:r>
              <a:rPr lang="fr-CA" sz="1200" b="1" dirty="0" smtClean="0">
                <a:solidFill>
                  <a:srgbClr val="595959"/>
                </a:solidFill>
                <a:latin typeface="Arial" pitchFamily="34" charset="0"/>
                <a:cs typeface="Arial" pitchFamily="34" charset="0"/>
              </a:rPr>
              <a:t>n’est pas en mesure d’identifier une circonstance qui serait couverte par le Fonds. </a:t>
            </a:r>
          </a:p>
        </p:txBody>
      </p:sp>
      <p:sp>
        <p:nvSpPr>
          <p:cNvPr id="8" name="Carré corné 7"/>
          <p:cNvSpPr/>
          <p:nvPr/>
        </p:nvSpPr>
        <p:spPr>
          <a:xfrm>
            <a:off x="755576" y="1682443"/>
            <a:ext cx="5101952" cy="550962"/>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«Selon vous, dans quelles(s) circonstance(s) le Fonds d’indemnisation des clients des agents de voyages (FICAV) peut-il s’appliquer?»</a:t>
            </a:r>
          </a:p>
        </p:txBody>
      </p:sp>
    </p:spTree>
    <p:extLst>
      <p:ext uri="{BB962C8B-B14F-4D97-AF65-F5344CB8AC3E}">
        <p14:creationId xmlns:p14="http://schemas.microsoft.com/office/powerpoint/2010/main" val="284619547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r>
              <a:rPr lang="en-CA" dirty="0" smtClean="0">
                <a:solidFill>
                  <a:srgbClr val="000000">
                    <a:tint val="75000"/>
                  </a:srgbClr>
                </a:solidFill>
              </a:rPr>
              <a:t>12</a:t>
            </a:r>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Connaissance et perception à l’égard </a:t>
            </a:r>
            <a:br>
              <a:rPr lang="fr-CA" b="1" dirty="0">
                <a:solidFill>
                  <a:srgbClr val="00B0F0"/>
                </a:solidFill>
              </a:rPr>
            </a:br>
            <a:r>
              <a:rPr lang="fr-CA" b="1" dirty="0">
                <a:solidFill>
                  <a:srgbClr val="00B0F0"/>
                </a:solidFill>
              </a:rPr>
              <a:t>du FICAV -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5124480"/>
          </a:xfrm>
          <a:prstGeom prst="rect">
            <a:avLst/>
          </a:prstGeom>
          <a:noFill/>
        </p:spPr>
        <p:txBody>
          <a:bodyPr wrap="square" rtlCol="0">
            <a:spAutoFit/>
          </a:bodyPr>
          <a:lstStyle/>
          <a:p>
            <a:pPr algn="just"/>
            <a:r>
              <a:rPr lang="fr-CA" sz="1400" b="1" dirty="0" smtClean="0">
                <a:solidFill>
                  <a:srgbClr val="00B0F0"/>
                </a:solidFill>
                <a:latin typeface="Arial" pitchFamily="34" charset="0"/>
                <a:cs typeface="Arial" pitchFamily="34" charset="0"/>
              </a:rPr>
              <a:t>3. Utilité du FICAV</a:t>
            </a:r>
          </a:p>
          <a:p>
            <a:pPr algn="just"/>
            <a:endParaRPr lang="fr-CA" sz="1400" b="1" dirty="0" smtClean="0">
              <a:solidFill>
                <a:srgbClr val="00B0F0"/>
              </a:solidFill>
              <a:latin typeface="Arial" pitchFamily="34" charset="0"/>
              <a:cs typeface="Arial" pitchFamily="34" charset="0"/>
            </a:endParaRPr>
          </a:p>
          <a:p>
            <a:pPr algn="just"/>
            <a:endParaRPr lang="fr-CA" sz="1400" b="1" dirty="0" smtClean="0">
              <a:solidFill>
                <a:srgbClr val="00B0F0"/>
              </a:solidFill>
              <a:latin typeface="Arial" pitchFamily="34" charset="0"/>
              <a:cs typeface="Arial" pitchFamily="34" charset="0"/>
            </a:endParaRPr>
          </a:p>
          <a:p>
            <a:pPr algn="just"/>
            <a:endParaRPr lang="fr-CA" sz="1400" b="1" dirty="0" smtClean="0">
              <a:solidFill>
                <a:srgbClr val="00B0F0"/>
              </a:solidFill>
              <a:latin typeface="Arial" pitchFamily="34" charset="0"/>
              <a:cs typeface="Arial" pitchFamily="34" charset="0"/>
            </a:endParaRPr>
          </a:p>
          <a:p>
            <a:endParaRPr lang="fr-CA" sz="1200" dirty="0" smtClean="0">
              <a:solidFill>
                <a:srgbClr val="FF0000"/>
              </a:solidFill>
              <a:latin typeface="Arial" pitchFamily="34" charset="0"/>
              <a:cs typeface="Arial" pitchFamily="34" charset="0"/>
            </a:endParaRPr>
          </a:p>
          <a:p>
            <a:endParaRPr lang="fr-CA" sz="1200" dirty="0" smtClean="0">
              <a:solidFill>
                <a:srgbClr val="FF0000"/>
              </a:solidFill>
              <a:latin typeface="Arial" pitchFamily="34" charset="0"/>
              <a:cs typeface="Arial" pitchFamily="34" charset="0"/>
            </a:endParaRPr>
          </a:p>
          <a:p>
            <a:endParaRPr lang="fr-CA" sz="1200" dirty="0" smtClean="0">
              <a:solidFill>
                <a:srgbClr val="595959"/>
              </a:solidFill>
              <a:latin typeface="Arial" pitchFamily="34" charset="0"/>
              <a:cs typeface="Arial" pitchFamily="34" charset="0"/>
            </a:endParaRPr>
          </a:p>
          <a:p>
            <a:endParaRPr lang="fr-CA" sz="1200" dirty="0">
              <a:solidFill>
                <a:srgbClr val="595959"/>
              </a:solidFill>
              <a:latin typeface="Arial" pitchFamily="34" charset="0"/>
              <a:cs typeface="Arial" pitchFamily="34" charset="0"/>
            </a:endParaRPr>
          </a:p>
          <a:p>
            <a:endParaRPr lang="fr-CA" sz="1200" dirty="0" smtClean="0">
              <a:solidFill>
                <a:srgbClr val="595959"/>
              </a:solidFill>
              <a:latin typeface="Arial" pitchFamily="34" charset="0"/>
              <a:cs typeface="Arial" pitchFamily="34" charset="0"/>
            </a:endParaRPr>
          </a:p>
          <a:p>
            <a:r>
              <a:rPr lang="fr-CA" sz="1200" dirty="0" smtClean="0">
                <a:solidFill>
                  <a:srgbClr val="595959"/>
                </a:solidFill>
                <a:latin typeface="Arial" pitchFamily="34" charset="0"/>
                <a:cs typeface="Arial" pitchFamily="34" charset="0"/>
              </a:rPr>
              <a:t>Lorsqu’est présentée une description exacte de l’utilité du FICAV, le</a:t>
            </a:r>
            <a:r>
              <a:rPr lang="fr-CA" sz="1200" b="1" dirty="0" smtClean="0">
                <a:solidFill>
                  <a:srgbClr val="595959"/>
                </a:solidFill>
                <a:latin typeface="Arial" pitchFamily="34" charset="0"/>
                <a:cs typeface="Arial" pitchFamily="34" charset="0"/>
              </a:rPr>
              <a:t> tiers des répondants </a:t>
            </a:r>
            <a:r>
              <a:rPr lang="fr-CA" sz="1200" dirty="0" smtClean="0">
                <a:solidFill>
                  <a:srgbClr val="595959"/>
                </a:solidFill>
                <a:latin typeface="Arial" pitchFamily="34" charset="0"/>
                <a:cs typeface="Arial" pitchFamily="34" charset="0"/>
              </a:rPr>
              <a:t>(33 %) indique en avoir déjà entendu parler. </a:t>
            </a:r>
          </a:p>
          <a:p>
            <a:pPr marL="285750" indent="-285750" algn="just">
              <a:spcBef>
                <a:spcPts val="600"/>
              </a:spcBef>
              <a:buClr>
                <a:srgbClr val="00AFDC"/>
              </a:buClr>
              <a:buFont typeface="Arial" pitchFamily="34" charset="0"/>
              <a:buChar char="•"/>
            </a:pPr>
            <a:r>
              <a:rPr lang="fr-CA" sz="1200" dirty="0" smtClean="0">
                <a:solidFill>
                  <a:srgbClr val="595959"/>
                </a:solidFill>
                <a:latin typeface="Arial" pitchFamily="34" charset="0"/>
                <a:cs typeface="Arial" pitchFamily="34" charset="0"/>
              </a:rPr>
              <a:t>Un peu plus de quatre voyageurs sur cinq (82 %) connaissant globalement le FICAV avaient déjà une idée sur l’utilité du Fonds. </a:t>
            </a:r>
          </a:p>
          <a:p>
            <a:pPr marL="285750" indent="-285750" algn="just">
              <a:spcBef>
                <a:spcPts val="600"/>
              </a:spcBef>
              <a:buClr>
                <a:srgbClr val="00AFDC"/>
              </a:buClr>
              <a:buFont typeface="Arial" pitchFamily="34" charset="0"/>
              <a:buChar char="•"/>
            </a:pPr>
            <a:endParaRPr lang="fr-CA" sz="1200" dirty="0" smtClean="0">
              <a:solidFill>
                <a:srgbClr val="595959"/>
              </a:solidFill>
              <a:latin typeface="Arial" pitchFamily="34" charset="0"/>
              <a:cs typeface="Arial" pitchFamily="34" charset="0"/>
            </a:endParaRPr>
          </a:p>
          <a:p>
            <a:pPr algn="just"/>
            <a:r>
              <a:rPr lang="fr-CA" sz="1400" b="1" dirty="0" smtClean="0">
                <a:solidFill>
                  <a:srgbClr val="00B0F0"/>
                </a:solidFill>
                <a:latin typeface="Arial" pitchFamily="34" charset="0"/>
                <a:cs typeface="Arial" pitchFamily="34" charset="0"/>
              </a:rPr>
              <a:t>4. Sources d’information</a:t>
            </a:r>
          </a:p>
          <a:p>
            <a:pPr algn="just"/>
            <a:endParaRPr lang="fr-CA" sz="1400" b="1" dirty="0" smtClean="0">
              <a:solidFill>
                <a:srgbClr val="00B0F0"/>
              </a:solidFill>
              <a:latin typeface="Arial" pitchFamily="34" charset="0"/>
              <a:cs typeface="Arial" pitchFamily="34" charset="0"/>
            </a:endParaRPr>
          </a:p>
          <a:p>
            <a:pPr algn="just"/>
            <a:endParaRPr lang="fr-CA" sz="1200" b="1" dirty="0" smtClean="0">
              <a:solidFill>
                <a:srgbClr val="595959"/>
              </a:solidFill>
              <a:latin typeface="Arial" pitchFamily="34" charset="0"/>
              <a:cs typeface="Arial" pitchFamily="34" charset="0"/>
            </a:endParaRPr>
          </a:p>
          <a:p>
            <a:pPr algn="just"/>
            <a:endParaRPr lang="fr-CA" sz="1200" b="1" dirty="0" smtClean="0">
              <a:solidFill>
                <a:srgbClr val="595959"/>
              </a:solidFill>
              <a:latin typeface="Arial" pitchFamily="34" charset="0"/>
              <a:cs typeface="Arial" pitchFamily="34" charset="0"/>
            </a:endParaRPr>
          </a:p>
          <a:p>
            <a:pPr algn="just"/>
            <a:endParaRPr lang="fr-CA" sz="1200" b="1" dirty="0" smtClean="0">
              <a:solidFill>
                <a:srgbClr val="595959"/>
              </a:solidFill>
              <a:latin typeface="Arial" pitchFamily="34" charset="0"/>
              <a:cs typeface="Arial" pitchFamily="34" charset="0"/>
            </a:endParaRPr>
          </a:p>
          <a:p>
            <a:pPr algn="just"/>
            <a:r>
              <a:rPr lang="fr-CA" sz="1200" b="1" dirty="0" smtClean="0">
                <a:solidFill>
                  <a:srgbClr val="595959"/>
                </a:solidFill>
                <a:latin typeface="Arial" pitchFamily="34" charset="0"/>
                <a:cs typeface="Arial" pitchFamily="34" charset="0"/>
              </a:rPr>
              <a:t>Près de la moitié </a:t>
            </a:r>
            <a:r>
              <a:rPr lang="fr-CA" sz="1200" dirty="0" smtClean="0">
                <a:solidFill>
                  <a:srgbClr val="595959"/>
                </a:solidFill>
                <a:latin typeface="Arial" pitchFamily="34" charset="0"/>
                <a:cs typeface="Arial" pitchFamily="34" charset="0"/>
              </a:rPr>
              <a:t>des voyageurs connaissant le FICAV en a entendu parler à la </a:t>
            </a:r>
            <a:r>
              <a:rPr lang="fr-CA" sz="1200" b="1" dirty="0" smtClean="0">
                <a:solidFill>
                  <a:srgbClr val="595959"/>
                </a:solidFill>
                <a:latin typeface="Arial" pitchFamily="34" charset="0"/>
                <a:cs typeface="Arial" pitchFamily="34" charset="0"/>
              </a:rPr>
              <a:t>télévision</a:t>
            </a:r>
            <a:r>
              <a:rPr lang="fr-CA" sz="1200" dirty="0" smtClean="0">
                <a:solidFill>
                  <a:srgbClr val="595959"/>
                </a:solidFill>
                <a:latin typeface="Arial" pitchFamily="34" charset="0"/>
                <a:cs typeface="Arial" pitchFamily="34" charset="0"/>
              </a:rPr>
              <a:t> (48 %). Les deux autres sources d’information les plus populaires sont directement</a:t>
            </a:r>
            <a:r>
              <a:rPr lang="fr-CA" sz="1200" b="1" dirty="0" smtClean="0">
                <a:solidFill>
                  <a:srgbClr val="595959"/>
                </a:solidFill>
                <a:latin typeface="Arial" pitchFamily="34" charset="0"/>
                <a:cs typeface="Arial" pitchFamily="34" charset="0"/>
              </a:rPr>
              <a:t> </a:t>
            </a:r>
            <a:r>
              <a:rPr lang="fr-CA" sz="1200" dirty="0" smtClean="0">
                <a:solidFill>
                  <a:srgbClr val="595959"/>
                </a:solidFill>
                <a:latin typeface="Arial" pitchFamily="34" charset="0"/>
                <a:cs typeface="Arial" pitchFamily="34" charset="0"/>
              </a:rPr>
              <a:t>auprès</a:t>
            </a:r>
            <a:r>
              <a:rPr lang="fr-CA" sz="1200" b="1" dirty="0" smtClean="0">
                <a:solidFill>
                  <a:srgbClr val="595959"/>
                </a:solidFill>
                <a:latin typeface="Arial" pitchFamily="34" charset="0"/>
                <a:cs typeface="Arial" pitchFamily="34" charset="0"/>
              </a:rPr>
              <a:t> </a:t>
            </a:r>
            <a:r>
              <a:rPr lang="fr-CA" sz="1200" dirty="0" smtClean="0">
                <a:solidFill>
                  <a:srgbClr val="595959"/>
                </a:solidFill>
                <a:latin typeface="Arial" pitchFamily="34" charset="0"/>
                <a:cs typeface="Arial" pitchFamily="34" charset="0"/>
              </a:rPr>
              <a:t>d’un</a:t>
            </a:r>
            <a:r>
              <a:rPr lang="fr-CA" sz="1200" b="1" dirty="0" smtClean="0">
                <a:solidFill>
                  <a:srgbClr val="595959"/>
                </a:solidFill>
                <a:latin typeface="Arial" pitchFamily="34" charset="0"/>
                <a:cs typeface="Arial" pitchFamily="34" charset="0"/>
              </a:rPr>
              <a:t> agent de voyages </a:t>
            </a:r>
            <a:r>
              <a:rPr lang="fr-CA" sz="1200" dirty="0" smtClean="0">
                <a:solidFill>
                  <a:srgbClr val="595959"/>
                </a:solidFill>
                <a:latin typeface="Arial" pitchFamily="34" charset="0"/>
                <a:cs typeface="Arial" pitchFamily="34" charset="0"/>
              </a:rPr>
              <a:t>(37 %) et sur </a:t>
            </a:r>
            <a:r>
              <a:rPr lang="fr-CA" sz="1200" b="1" dirty="0" smtClean="0">
                <a:solidFill>
                  <a:srgbClr val="595959"/>
                </a:solidFill>
                <a:latin typeface="Arial" pitchFamily="34" charset="0"/>
                <a:cs typeface="Arial" pitchFamily="34" charset="0"/>
              </a:rPr>
              <a:t>Internet</a:t>
            </a:r>
            <a:r>
              <a:rPr lang="fr-CA" sz="1200" dirty="0" smtClean="0">
                <a:solidFill>
                  <a:srgbClr val="595959"/>
                </a:solidFill>
                <a:latin typeface="Arial" pitchFamily="34" charset="0"/>
                <a:cs typeface="Arial" pitchFamily="34" charset="0"/>
              </a:rPr>
              <a:t> (30 %).</a:t>
            </a:r>
          </a:p>
          <a:p>
            <a:pPr marL="285750" indent="-285750" algn="just">
              <a:spcBef>
                <a:spcPts val="600"/>
              </a:spcBef>
              <a:buClr>
                <a:srgbClr val="00AFDC"/>
              </a:buClr>
              <a:buFont typeface="Arial" pitchFamily="34" charset="0"/>
              <a:buChar char="•"/>
            </a:pPr>
            <a:endParaRPr lang="fr-CA" sz="1200" dirty="0" smtClean="0">
              <a:solidFill>
                <a:srgbClr val="595959"/>
              </a:solidFill>
              <a:latin typeface="Arial" pitchFamily="34" charset="0"/>
              <a:cs typeface="Arial" pitchFamily="34" charset="0"/>
            </a:endParaRPr>
          </a:p>
          <a:p>
            <a:pPr algn="just"/>
            <a:endParaRPr lang="fr-CA" sz="1200" dirty="0" smtClean="0">
              <a:solidFill>
                <a:srgbClr val="595959"/>
              </a:solidFill>
              <a:latin typeface="Arial" pitchFamily="34" charset="0"/>
              <a:cs typeface="Arial" pitchFamily="34" charset="0"/>
            </a:endParaRPr>
          </a:p>
        </p:txBody>
      </p:sp>
      <p:sp>
        <p:nvSpPr>
          <p:cNvPr id="8" name="Carré corné 7"/>
          <p:cNvSpPr/>
          <p:nvPr/>
        </p:nvSpPr>
        <p:spPr>
          <a:xfrm>
            <a:off x="683568" y="1700808"/>
            <a:ext cx="5187007" cy="1212116"/>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«Avec le Fonds d'indemnisation des clients des agents de voyages (FICAV), vous pouvez obtenir un remboursement directement de ce dernier si un fournisseur, tels un transporteur aérien ou un hôtelier, n'est plus en mesure de fournir les services achetés par l'entremise d'un agent de voyages. Avez-vous déjà entendu parler de cela auparavant?»</a:t>
            </a:r>
          </a:p>
        </p:txBody>
      </p:sp>
      <p:sp>
        <p:nvSpPr>
          <p:cNvPr id="12" name="Carré corné 11"/>
          <p:cNvSpPr/>
          <p:nvPr/>
        </p:nvSpPr>
        <p:spPr>
          <a:xfrm>
            <a:off x="742529" y="4509120"/>
            <a:ext cx="5114999" cy="550962"/>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«Où avez-vous entendu parler du Fonds d’indemnisation des clients des agents de voyages (FICAV)?»</a:t>
            </a:r>
          </a:p>
        </p:txBody>
      </p:sp>
    </p:spTree>
    <p:extLst>
      <p:ext uri="{BB962C8B-B14F-4D97-AF65-F5344CB8AC3E}">
        <p14:creationId xmlns:p14="http://schemas.microsoft.com/office/powerpoint/2010/main" val="323357057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r>
              <a:rPr lang="en-CA" dirty="0" smtClean="0">
                <a:solidFill>
                  <a:srgbClr val="000000">
                    <a:tint val="75000"/>
                  </a:srgbClr>
                </a:solidFill>
              </a:rPr>
              <a:t>13</a:t>
            </a:r>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Connaissance et perception à l’égard </a:t>
            </a:r>
            <a:br>
              <a:rPr lang="fr-CA" b="1" dirty="0">
                <a:solidFill>
                  <a:srgbClr val="00B0F0"/>
                </a:solidFill>
              </a:rPr>
            </a:br>
            <a:r>
              <a:rPr lang="fr-CA" b="1" dirty="0">
                <a:solidFill>
                  <a:srgbClr val="00B0F0"/>
                </a:solidFill>
              </a:rPr>
              <a:t>du FICAV -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3816429"/>
          </a:xfrm>
          <a:prstGeom prst="rect">
            <a:avLst/>
          </a:prstGeom>
          <a:noFill/>
        </p:spPr>
        <p:txBody>
          <a:bodyPr wrap="square" rtlCol="0">
            <a:spAutoFit/>
          </a:bodyPr>
          <a:lstStyle/>
          <a:p>
            <a:pPr algn="just"/>
            <a:r>
              <a:rPr lang="fr-CA" sz="1400" b="1" dirty="0" smtClean="0">
                <a:solidFill>
                  <a:srgbClr val="00B0F0"/>
                </a:solidFill>
                <a:latin typeface="Arial" pitchFamily="34" charset="0"/>
                <a:cs typeface="Arial" pitchFamily="34" charset="0"/>
              </a:rPr>
              <a:t>5. Influence du FICAV</a:t>
            </a:r>
          </a:p>
          <a:p>
            <a:pPr algn="just"/>
            <a:endParaRPr lang="fr-CA" sz="1400" b="1" dirty="0" smtClean="0">
              <a:solidFill>
                <a:srgbClr val="00B0F0"/>
              </a:solidFill>
              <a:latin typeface="Arial" pitchFamily="34" charset="0"/>
              <a:cs typeface="Arial" pitchFamily="34" charset="0"/>
            </a:endParaRPr>
          </a:p>
          <a:p>
            <a:pPr algn="just"/>
            <a:endParaRPr lang="fr-CA" sz="1400" b="1" dirty="0" smtClean="0">
              <a:solidFill>
                <a:srgbClr val="00B0F0"/>
              </a:solidFill>
              <a:latin typeface="Arial" pitchFamily="34" charset="0"/>
              <a:cs typeface="Arial" pitchFamily="34" charset="0"/>
            </a:endParaRPr>
          </a:p>
          <a:p>
            <a:pPr algn="just"/>
            <a:endParaRPr lang="fr-CA" sz="1200" b="1" dirty="0" smtClean="0">
              <a:solidFill>
                <a:srgbClr val="FF0000"/>
              </a:solidFill>
              <a:latin typeface="Arial" pitchFamily="34" charset="0"/>
              <a:cs typeface="Arial" pitchFamily="34" charset="0"/>
            </a:endParaRPr>
          </a:p>
          <a:p>
            <a:pPr algn="just"/>
            <a:endParaRPr lang="fr-CA" sz="1200" b="1" dirty="0" smtClean="0">
              <a:solidFill>
                <a:srgbClr val="000000">
                  <a:lumMod val="65000"/>
                  <a:lumOff val="35000"/>
                </a:srgbClr>
              </a:solidFill>
              <a:latin typeface="Arial" pitchFamily="34" charset="0"/>
              <a:cs typeface="Arial" pitchFamily="34" charset="0"/>
            </a:endParaRPr>
          </a:p>
          <a:p>
            <a:pPr algn="just"/>
            <a:endParaRPr lang="fr-CA" sz="1200" b="1" dirty="0" smtClean="0">
              <a:solidFill>
                <a:srgbClr val="000000">
                  <a:lumMod val="65000"/>
                  <a:lumOff val="35000"/>
                </a:srgbClr>
              </a:solidFill>
              <a:latin typeface="Arial" pitchFamily="34" charset="0"/>
              <a:cs typeface="Arial" pitchFamily="34" charset="0"/>
            </a:endParaRPr>
          </a:p>
          <a:p>
            <a:pPr algn="just"/>
            <a:r>
              <a:rPr lang="fr-CA" sz="1200" b="1" dirty="0" smtClean="0">
                <a:solidFill>
                  <a:srgbClr val="000000">
                    <a:lumMod val="65000"/>
                    <a:lumOff val="35000"/>
                  </a:srgbClr>
                </a:solidFill>
                <a:latin typeface="Arial" pitchFamily="34" charset="0"/>
                <a:cs typeface="Arial" pitchFamily="34" charset="0"/>
              </a:rPr>
              <a:t>Plus du tiers </a:t>
            </a:r>
            <a:r>
              <a:rPr lang="fr-CA" sz="1200" dirty="0" smtClean="0">
                <a:solidFill>
                  <a:srgbClr val="000000">
                    <a:lumMod val="65000"/>
                    <a:lumOff val="35000"/>
                  </a:srgbClr>
                </a:solidFill>
                <a:latin typeface="Arial" pitchFamily="34" charset="0"/>
                <a:cs typeface="Arial" pitchFamily="34" charset="0"/>
              </a:rPr>
              <a:t>des voyageurs (36 %) connaissant l’utilité</a:t>
            </a:r>
            <a:r>
              <a:rPr lang="fr-CA" sz="1200" dirty="0" smtClean="0">
                <a:solidFill>
                  <a:srgbClr val="000000">
                    <a:lumMod val="50000"/>
                    <a:lumOff val="50000"/>
                  </a:srgbClr>
                </a:solidFill>
                <a:latin typeface="Arial" pitchFamily="34" charset="0"/>
                <a:cs typeface="Arial" pitchFamily="34" charset="0"/>
              </a:rPr>
              <a:t> </a:t>
            </a:r>
            <a:r>
              <a:rPr lang="fr-CA" sz="1200" dirty="0" smtClean="0">
                <a:solidFill>
                  <a:srgbClr val="595959"/>
                </a:solidFill>
                <a:latin typeface="Arial" pitchFamily="34" charset="0"/>
                <a:cs typeface="Arial" pitchFamily="34" charset="0"/>
              </a:rPr>
              <a:t>du FICAV</a:t>
            </a:r>
            <a:r>
              <a:rPr lang="fr-CA" sz="1200" dirty="0" smtClean="0">
                <a:solidFill>
                  <a:srgbClr val="000000">
                    <a:lumMod val="65000"/>
                    <a:lumOff val="35000"/>
                  </a:srgbClr>
                </a:solidFill>
                <a:latin typeface="Arial" pitchFamily="34" charset="0"/>
                <a:cs typeface="Arial" pitchFamily="34" charset="0"/>
              </a:rPr>
              <a:t> indiquent que ce Fonds </a:t>
            </a:r>
            <a:r>
              <a:rPr lang="fr-CA" sz="1200" b="1" dirty="0" smtClean="0">
                <a:solidFill>
                  <a:srgbClr val="000000">
                    <a:lumMod val="65000"/>
                    <a:lumOff val="35000"/>
                  </a:srgbClr>
                </a:solidFill>
                <a:latin typeface="Arial" pitchFamily="34" charset="0"/>
                <a:cs typeface="Arial" pitchFamily="34" charset="0"/>
              </a:rPr>
              <a:t>a influencé </a:t>
            </a:r>
            <a:r>
              <a:rPr lang="fr-CA" sz="1200" dirty="0" smtClean="0">
                <a:solidFill>
                  <a:srgbClr val="000000">
                    <a:lumMod val="65000"/>
                    <a:lumOff val="35000"/>
                  </a:srgbClr>
                </a:solidFill>
                <a:latin typeface="Arial" pitchFamily="34" charset="0"/>
                <a:cs typeface="Arial" pitchFamily="34" charset="0"/>
              </a:rPr>
              <a:t>leur décision de faire affaire avec un agent de voyages plutôt que de réserver directement auprès d'un transporteur ou d'un hôtelier. </a:t>
            </a:r>
          </a:p>
          <a:p>
            <a:pPr algn="just"/>
            <a:endParaRPr lang="fr-CA" sz="1100" dirty="0" smtClean="0">
              <a:solidFill>
                <a:srgbClr val="FF0000"/>
              </a:solidFill>
              <a:latin typeface="Arial" pitchFamily="34" charset="0"/>
              <a:cs typeface="Arial" pitchFamily="34" charset="0"/>
            </a:endParaRPr>
          </a:p>
          <a:p>
            <a:pPr algn="just"/>
            <a:endParaRPr lang="fr-CA" sz="1100" dirty="0" smtClean="0">
              <a:solidFill>
                <a:srgbClr val="FF0000"/>
              </a:solidFill>
              <a:latin typeface="Arial" pitchFamily="34" charset="0"/>
              <a:cs typeface="Arial" pitchFamily="34" charset="0"/>
            </a:endParaRPr>
          </a:p>
          <a:p>
            <a:pPr algn="just"/>
            <a:endParaRPr lang="fr-CA" sz="1100" dirty="0" smtClean="0">
              <a:solidFill>
                <a:srgbClr val="FF0000"/>
              </a:solidFill>
              <a:latin typeface="Arial" pitchFamily="34" charset="0"/>
              <a:cs typeface="Arial" pitchFamily="34" charset="0"/>
            </a:endParaRPr>
          </a:p>
          <a:p>
            <a:pPr algn="just"/>
            <a:endParaRPr lang="fr-CA" sz="1100" dirty="0" smtClean="0">
              <a:solidFill>
                <a:srgbClr val="FF0000"/>
              </a:solidFill>
              <a:latin typeface="Arial" pitchFamily="34" charset="0"/>
              <a:cs typeface="Arial" pitchFamily="34" charset="0"/>
            </a:endParaRPr>
          </a:p>
          <a:p>
            <a:pPr algn="just"/>
            <a:endParaRPr lang="fr-CA" sz="1200" dirty="0" smtClean="0">
              <a:solidFill>
                <a:srgbClr val="000000">
                  <a:lumMod val="65000"/>
                  <a:lumOff val="35000"/>
                </a:srgbClr>
              </a:solidFill>
              <a:latin typeface="Arial" pitchFamily="34" charset="0"/>
              <a:cs typeface="Arial" pitchFamily="34" charset="0"/>
            </a:endParaRPr>
          </a:p>
          <a:p>
            <a:pPr algn="just"/>
            <a:endParaRPr lang="fr-CA" sz="1200" dirty="0" smtClean="0">
              <a:solidFill>
                <a:srgbClr val="000000">
                  <a:lumMod val="65000"/>
                  <a:lumOff val="35000"/>
                </a:srgbClr>
              </a:solidFill>
              <a:latin typeface="Arial" pitchFamily="34" charset="0"/>
              <a:cs typeface="Arial" pitchFamily="34" charset="0"/>
            </a:endParaRPr>
          </a:p>
          <a:p>
            <a:pPr algn="just"/>
            <a:endParaRPr lang="fr-CA" sz="1200" dirty="0" smtClean="0">
              <a:solidFill>
                <a:srgbClr val="000000">
                  <a:lumMod val="65000"/>
                  <a:lumOff val="35000"/>
                </a:srgbClr>
              </a:solidFill>
              <a:latin typeface="Arial" pitchFamily="34" charset="0"/>
              <a:cs typeface="Arial" pitchFamily="34" charset="0"/>
            </a:endParaRPr>
          </a:p>
          <a:p>
            <a:pPr algn="just"/>
            <a:r>
              <a:rPr lang="fr-CA" sz="1200" dirty="0" smtClean="0">
                <a:solidFill>
                  <a:srgbClr val="000000">
                    <a:lumMod val="65000"/>
                    <a:lumOff val="35000"/>
                  </a:srgbClr>
                </a:solidFill>
                <a:latin typeface="Arial" pitchFamily="34" charset="0"/>
                <a:cs typeface="Arial" pitchFamily="34" charset="0"/>
              </a:rPr>
              <a:t>Près </a:t>
            </a:r>
            <a:r>
              <a:rPr lang="fr-CA" sz="1200" b="1" dirty="0" smtClean="0">
                <a:solidFill>
                  <a:srgbClr val="000000">
                    <a:lumMod val="65000"/>
                    <a:lumOff val="35000"/>
                  </a:srgbClr>
                </a:solidFill>
                <a:latin typeface="Arial" pitchFamily="34" charset="0"/>
                <a:cs typeface="Arial" pitchFamily="34" charset="0"/>
              </a:rPr>
              <a:t>d’un voyageur sur trois </a:t>
            </a:r>
            <a:r>
              <a:rPr lang="fr-CA" sz="1200" dirty="0" smtClean="0">
                <a:solidFill>
                  <a:srgbClr val="000000">
                    <a:lumMod val="65000"/>
                    <a:lumOff val="35000"/>
                  </a:srgbClr>
                </a:solidFill>
                <a:latin typeface="Arial" pitchFamily="34" charset="0"/>
                <a:cs typeface="Arial" pitchFamily="34" charset="0"/>
              </a:rPr>
              <a:t>(29 %) ne connaissant pas les détails de l’utilité du FICAV indique que, s’il avait connu ces détails, </a:t>
            </a:r>
            <a:r>
              <a:rPr lang="fr-CA" sz="1200" b="1" dirty="0" smtClean="0">
                <a:solidFill>
                  <a:srgbClr val="000000">
                    <a:lumMod val="65000"/>
                    <a:lumOff val="35000"/>
                  </a:srgbClr>
                </a:solidFill>
                <a:latin typeface="Arial" pitchFamily="34" charset="0"/>
                <a:cs typeface="Arial" pitchFamily="34" charset="0"/>
              </a:rPr>
              <a:t>cela aurait influencé sa décision</a:t>
            </a:r>
            <a:r>
              <a:rPr lang="fr-CA" sz="1200" dirty="0" smtClean="0">
                <a:solidFill>
                  <a:srgbClr val="000000">
                    <a:lumMod val="65000"/>
                    <a:lumOff val="35000"/>
                  </a:srgbClr>
                </a:solidFill>
                <a:latin typeface="Arial" pitchFamily="34" charset="0"/>
                <a:cs typeface="Arial" pitchFamily="34" charset="0"/>
              </a:rPr>
              <a:t> de faire affaire avec une agence de voyages. </a:t>
            </a:r>
          </a:p>
        </p:txBody>
      </p:sp>
      <p:sp>
        <p:nvSpPr>
          <p:cNvPr id="8" name="Carré corné 7"/>
          <p:cNvSpPr/>
          <p:nvPr/>
        </p:nvSpPr>
        <p:spPr>
          <a:xfrm>
            <a:off x="683568" y="1601252"/>
            <a:ext cx="5187007" cy="771346"/>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«Dans quelle mesure l’existence du FICAV a-t-elle influencé ou non votre décision de faire affaire avec un agent de voyages plutôt que de réserver directement auprès d’un transporteur ou d’un hôtelier?»</a:t>
            </a:r>
          </a:p>
        </p:txBody>
      </p:sp>
      <p:sp>
        <p:nvSpPr>
          <p:cNvPr id="11" name="Carré corné 10"/>
          <p:cNvSpPr/>
          <p:nvPr/>
        </p:nvSpPr>
        <p:spPr>
          <a:xfrm>
            <a:off x="683568" y="3573016"/>
            <a:ext cx="5173960" cy="771346"/>
          </a:xfrm>
          <a:prstGeom prst="foldedCorner">
            <a:avLst/>
          </a:pr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just"/>
            <a:r>
              <a:rPr lang="fr-CA" sz="1200" dirty="0">
                <a:solidFill>
                  <a:srgbClr val="595959"/>
                </a:solidFill>
                <a:latin typeface="Arial" pitchFamily="34" charset="0"/>
                <a:cs typeface="Arial" pitchFamily="34" charset="0"/>
              </a:rPr>
              <a:t>«[…] si vous aviez été au courant  de l’existence du FICAV, croyez-vous que cela aurait influencé votre décision de faire affaire avec un agent de voyages?»</a:t>
            </a:r>
          </a:p>
        </p:txBody>
      </p:sp>
    </p:spTree>
    <p:extLst>
      <p:ext uri="{BB962C8B-B14F-4D97-AF65-F5344CB8AC3E}">
        <p14:creationId xmlns:p14="http://schemas.microsoft.com/office/powerpoint/2010/main" val="78116970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Notoriété assistée du FICAV</a:t>
            </a:r>
          </a:p>
          <a:p>
            <a:pPr eaLnBrk="1" fontAlgn="base" hangingPunct="1">
              <a:spcBef>
                <a:spcPct val="0"/>
              </a:spcBef>
              <a:spcAft>
                <a:spcPct val="0"/>
              </a:spcAft>
            </a:pPr>
            <a:r>
              <a:rPr lang="fr-CA" sz="1200" dirty="0" smtClean="0">
                <a:solidFill>
                  <a:srgbClr val="00B0F0"/>
                </a:solidFill>
              </a:rPr>
              <a:t>Base : tous les répondants (n=1000)</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718617213"/>
              </p:ext>
            </p:extLst>
          </p:nvPr>
        </p:nvGraphicFramePr>
        <p:xfrm>
          <a:off x="550563" y="1238768"/>
          <a:ext cx="7916869" cy="1789345"/>
        </p:xfrm>
        <a:graphic>
          <a:graphicData uri="http://schemas.openxmlformats.org/drawingml/2006/table">
            <a:tbl>
              <a:tblPr firstRow="1" bandRow="1">
                <a:tableStyleId>{2D5ABB26-0587-4C30-8999-92F81FD0307C}</a:tableStyleId>
              </a:tblPr>
              <a:tblGrid>
                <a:gridCol w="590661"/>
                <a:gridCol w="457888"/>
                <a:gridCol w="457888"/>
                <a:gridCol w="457888"/>
                <a:gridCol w="457888"/>
                <a:gridCol w="457888"/>
                <a:gridCol w="457888"/>
                <a:gridCol w="457888"/>
                <a:gridCol w="457888"/>
                <a:gridCol w="457888"/>
                <a:gridCol w="457888"/>
                <a:gridCol w="457888"/>
                <a:gridCol w="457888"/>
                <a:gridCol w="457888"/>
                <a:gridCol w="457888"/>
                <a:gridCol w="457888"/>
                <a:gridCol w="457888"/>
              </a:tblGrid>
              <a:tr h="32760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2824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Res­te</a:t>
                      </a:r>
                      <a:r>
                        <a:rPr lang="en-US" sz="700" b="1" dirty="0" smtClean="0">
                          <a:solidFill>
                            <a:srgbClr val="7F7F7F"/>
                          </a:solidFill>
                          <a:effectLst/>
                          <a:latin typeface="Arial" pitchFamily="34" charset="0"/>
                          <a:ea typeface="Times New Roman"/>
                          <a:cs typeface="Arial" pitchFamily="34" charset="0"/>
                        </a:rPr>
                        <a:t>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843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4570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36</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51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CCFF"/>
                          </a:solidFill>
                          <a:effectLst/>
                          <a:latin typeface="Arial"/>
                        </a:rPr>
                        <a:t>43</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32</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FF0000"/>
                          </a:solidFill>
                          <a:effectLst/>
                          <a:latin typeface="Arial"/>
                          <a:ea typeface="+mn-ea"/>
                          <a:cs typeface="+mn-cs"/>
                        </a:rPr>
                        <a:t>31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41</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70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47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55</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64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64</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56</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36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Je ne sais pas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146842"/>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000000">
                    <a:lumMod val="65000"/>
                    <a:lumOff val="35000"/>
                  </a:srgbClr>
                </a:solidFill>
              </a:rPr>
              <a:t>Q13. De façon générale, avez-vous déjà entendu parler du Fonds d'indemnisation des clients des agents de voyages (FICAV), administré par l'Office de la protection du consommateur (OPC)?</a:t>
            </a:r>
            <a:endParaRPr lang="en-CA" sz="800" dirty="0">
              <a:solidFill>
                <a:srgbClr val="000000">
                  <a:lumMod val="65000"/>
                  <a:lumOff val="35000"/>
                </a:srgbClr>
              </a:solidFill>
              <a:latin typeface="Arial" charset="0"/>
            </a:endParaRPr>
          </a:p>
        </p:txBody>
      </p:sp>
      <p:graphicFrame>
        <p:nvGraphicFramePr>
          <p:cNvPr id="11" name="Table 9"/>
          <p:cNvGraphicFramePr>
            <a:graphicFrameLocks noGrp="1"/>
          </p:cNvGraphicFramePr>
          <p:nvPr>
            <p:custDataLst>
              <p:tags r:id="rId8"/>
            </p:custDataLst>
            <p:extLst>
              <p:ext uri="{D42A27DB-BD31-4B8C-83A1-F6EECF244321}">
                <p14:modId xmlns:p14="http://schemas.microsoft.com/office/powerpoint/2010/main" val="4090619366"/>
              </p:ext>
            </p:extLst>
          </p:nvPr>
        </p:nvGraphicFramePr>
        <p:xfrm>
          <a:off x="559349" y="3409640"/>
          <a:ext cx="8006175" cy="1800201"/>
        </p:xfrm>
        <a:graphic>
          <a:graphicData uri="http://schemas.openxmlformats.org/drawingml/2006/table">
            <a:tbl>
              <a:tblPr firstRow="1" bandRow="1">
                <a:tableStyleId>{2D5ABB26-0587-4C30-8999-92F81FD0307C}</a:tableStyleId>
              </a:tblPr>
              <a:tblGrid>
                <a:gridCol w="851832"/>
                <a:gridCol w="794927"/>
                <a:gridCol w="794927"/>
                <a:gridCol w="794927"/>
                <a:gridCol w="794927"/>
                <a:gridCol w="794927"/>
                <a:gridCol w="794927"/>
                <a:gridCol w="794927"/>
                <a:gridCol w="794927"/>
                <a:gridCol w="794927"/>
              </a:tblGrid>
              <a:tr h="50510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12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a:t>
                      </a:r>
                    </a:p>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Euro­pe</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endParaRPr lang="en-US"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a:t>
                      </a:r>
                      <a:br>
                        <a:rPr lang="en-US" sz="800" b="1" kern="1200" dirty="0" smtClean="0">
                          <a:solidFill>
                            <a:srgbClr val="7F7F7F"/>
                          </a:solidFill>
                          <a:effectLst/>
                          <a:latin typeface="Arial" pitchFamily="34" charset="0"/>
                          <a:ea typeface="Times New Roman"/>
                          <a:cs typeface="Arial" pitchFamily="34" charset="0"/>
                        </a:rPr>
                      </a:br>
                      <a:r>
                        <a:rPr lang="en-US" sz="800" b="1" kern="1200" dirty="0" smtClean="0">
                          <a:solidFill>
                            <a:srgbClr val="7F7F7F"/>
                          </a:solidFill>
                          <a:effectLst/>
                          <a:latin typeface="Arial" pitchFamily="34" charset="0"/>
                          <a:ea typeface="Times New Roman"/>
                          <a:cs typeface="Arial" pitchFamily="34" charset="0"/>
                        </a:rPr>
                        <a:t>So­leil</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608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36</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44</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8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51</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8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165872620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Circonstances couvertes par le FICAV</a:t>
            </a:r>
          </a:p>
          <a:p>
            <a:pPr eaLnBrk="1" fontAlgn="base" hangingPunct="1">
              <a:spcBef>
                <a:spcPct val="0"/>
              </a:spcBef>
              <a:spcAft>
                <a:spcPct val="0"/>
              </a:spcAft>
            </a:pPr>
            <a:r>
              <a:rPr lang="fr-CA" sz="1200" dirty="0" smtClean="0">
                <a:solidFill>
                  <a:srgbClr val="00B0F0"/>
                </a:solidFill>
              </a:rPr>
              <a:t>Base : répondants ayant déjà entendu parler du FICAV (n=407)</a:t>
            </a: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37892"/>
            <a:ext cx="796131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Q14. Selon vous, dans quelle(s) circonstance(s) le Fonds d'indemnisation des clients des agents de voyages (FICAV) peut-il s'appliquer?</a:t>
            </a:r>
          </a:p>
        </p:txBody>
      </p:sp>
      <p:graphicFrame>
        <p:nvGraphicFramePr>
          <p:cNvPr id="5" name="Graphique 4"/>
          <p:cNvGraphicFramePr/>
          <p:nvPr>
            <p:custDataLst>
              <p:tags r:id="rId7"/>
            </p:custDataLst>
            <p:extLst>
              <p:ext uri="{D42A27DB-BD31-4B8C-83A1-F6EECF244321}">
                <p14:modId xmlns:p14="http://schemas.microsoft.com/office/powerpoint/2010/main" val="3392475825"/>
              </p:ext>
            </p:extLst>
          </p:nvPr>
        </p:nvGraphicFramePr>
        <p:xfrm>
          <a:off x="590814" y="1196752"/>
          <a:ext cx="7613601" cy="4896544"/>
        </p:xfrm>
        <a:graphic>
          <a:graphicData uri="http://schemas.openxmlformats.org/drawingml/2006/chart">
            <c:chart xmlns:c="http://schemas.openxmlformats.org/drawingml/2006/chart" xmlns:r="http://schemas.openxmlformats.org/officeDocument/2006/relationships" r:id="rId11"/>
          </a:graphicData>
        </a:graphic>
      </p:graphicFrame>
      <p:grpSp>
        <p:nvGrpSpPr>
          <p:cNvPr id="11" name="Groupe 10"/>
          <p:cNvGrpSpPr>
            <a:grpSpLocks/>
          </p:cNvGrpSpPr>
          <p:nvPr>
            <p:custDataLst>
              <p:tags r:id="rId8"/>
            </p:custDataLst>
          </p:nvPr>
        </p:nvGrpSpPr>
        <p:grpSpPr bwMode="auto">
          <a:xfrm>
            <a:off x="5986476" y="3127920"/>
            <a:ext cx="2217939" cy="1126449"/>
            <a:chOff x="4921505" y="-184395"/>
            <a:chExt cx="2217921" cy="1273772"/>
          </a:xfrm>
        </p:grpSpPr>
        <p:pic>
          <p:nvPicPr>
            <p:cNvPr id="12" name="Picture 4"/>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921505" y="-184395"/>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6"/>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653655" y="540070"/>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ZoneTexte 18"/>
            <p:cNvSpPr txBox="1">
              <a:spLocks noChangeArrowheads="1"/>
            </p:cNvSpPr>
            <p:nvPr/>
          </p:nvSpPr>
          <p:spPr bwMode="auto">
            <a:xfrm>
              <a:off x="5273253" y="-62950"/>
              <a:ext cx="1736453" cy="1078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a:solidFill>
                    <a:srgbClr val="00B0F0"/>
                  </a:solidFill>
                  <a:latin typeface="Arial" charset="0"/>
                </a:rPr>
                <a:t>Le thème entourant la </a:t>
              </a:r>
              <a:r>
                <a:rPr lang="fr-CA" sz="1400" b="1" u="sng" dirty="0">
                  <a:solidFill>
                    <a:srgbClr val="00B0F0"/>
                  </a:solidFill>
                  <a:latin typeface="Arial" charset="0"/>
                </a:rPr>
                <a:t>faillite</a:t>
              </a:r>
              <a:r>
                <a:rPr lang="fr-CA" sz="1400" b="1" dirty="0">
                  <a:solidFill>
                    <a:srgbClr val="00B0F0"/>
                  </a:solidFill>
                  <a:latin typeface="Arial" charset="0"/>
                </a:rPr>
                <a:t> est le plus répandu </a:t>
              </a:r>
            </a:p>
          </p:txBody>
        </p:sp>
      </p:grpSp>
    </p:spTree>
    <p:extLst>
      <p:ext uri="{BB962C8B-B14F-4D97-AF65-F5344CB8AC3E}">
        <p14:creationId xmlns:p14="http://schemas.microsoft.com/office/powerpoint/2010/main" val="262183244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Connaissance de l’utilit</a:t>
            </a:r>
            <a:r>
              <a:rPr lang="fr-CA" b="1" dirty="0">
                <a:solidFill>
                  <a:srgbClr val="00B0F0"/>
                </a:solidFill>
              </a:rPr>
              <a:t>é</a:t>
            </a:r>
            <a:r>
              <a:rPr lang="fr-CA" b="1" dirty="0" smtClean="0">
                <a:solidFill>
                  <a:srgbClr val="00B0F0"/>
                </a:solidFill>
              </a:rPr>
              <a:t> du FICAV</a:t>
            </a:r>
          </a:p>
          <a:p>
            <a:pPr eaLnBrk="1" fontAlgn="base" hangingPunct="1">
              <a:spcBef>
                <a:spcPct val="0"/>
              </a:spcBef>
              <a:spcAft>
                <a:spcPct val="0"/>
              </a:spcAft>
            </a:pPr>
            <a:r>
              <a:rPr lang="fr-CA" sz="1200" dirty="0" smtClean="0">
                <a:solidFill>
                  <a:srgbClr val="00B0F0"/>
                </a:solidFill>
              </a:rPr>
              <a:t>Base : tous les répondants (n=1000</a:t>
            </a:r>
            <a:r>
              <a:rPr lang="en-CA" sz="1200" dirty="0" smtClean="0">
                <a:solidFill>
                  <a:srgbClr val="00B0F0"/>
                </a:solidFill>
              </a:rPr>
              <a:t>)</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158995199"/>
              </p:ext>
            </p:extLst>
          </p:nvPr>
        </p:nvGraphicFramePr>
        <p:xfrm>
          <a:off x="569057" y="1268760"/>
          <a:ext cx="7854472" cy="2232250"/>
        </p:xfrm>
        <a:graphic>
          <a:graphicData uri="http://schemas.openxmlformats.org/drawingml/2006/table">
            <a:tbl>
              <a:tblPr firstRow="1" bandRow="1">
                <a:tableStyleId>{2D5ABB26-0587-4C30-8999-92F81FD0307C}</a:tableStyleId>
              </a:tblPr>
              <a:tblGrid>
                <a:gridCol w="586008"/>
                <a:gridCol w="454279"/>
                <a:gridCol w="454279"/>
                <a:gridCol w="454279"/>
                <a:gridCol w="454279"/>
                <a:gridCol w="454279"/>
                <a:gridCol w="454279"/>
                <a:gridCol w="454279"/>
                <a:gridCol w="454279"/>
                <a:gridCol w="454279"/>
                <a:gridCol w="454279"/>
                <a:gridCol w="454279"/>
                <a:gridCol w="454279"/>
                <a:gridCol w="454279"/>
                <a:gridCol w="454279"/>
                <a:gridCol w="454279"/>
                <a:gridCol w="454279"/>
              </a:tblGrid>
              <a:tr h="3300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6015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Res­te</a:t>
                      </a:r>
                      <a:r>
                        <a:rPr lang="en-US" sz="700" b="1" dirty="0" smtClean="0">
                          <a:solidFill>
                            <a:srgbClr val="7F7F7F"/>
                          </a:solidFill>
                          <a:effectLst/>
                          <a:latin typeface="Arial" pitchFamily="34" charset="0"/>
                          <a:ea typeface="Times New Roman"/>
                          <a:cs typeface="Arial" pitchFamily="34" charset="0"/>
                        </a:rPr>
                        <a:t>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002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40066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33</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37</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30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FF0000"/>
                          </a:solidFill>
                          <a:effectLst/>
                          <a:latin typeface="Arial"/>
                          <a:ea typeface="+mn-ea"/>
                          <a:cs typeface="+mn-cs"/>
                        </a:rPr>
                        <a:t>29</a:t>
                      </a:r>
                      <a:endParaRPr lang="fr-CA" sz="1100" b="0" i="0" u="none" strike="noStrike" kern="1200" dirty="0" smtClean="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38</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0066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82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63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62</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56</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0066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Je ne sais pas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9</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119227"/>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Q15. Avec le Fonds d'indemnisation des clients des agents de voyages (FICAV), vous pouvez obtenir un remboursement directement de ce dernier si un fournisseur, tel un transporteur aérien ou un hôtelier, n'est plus en mesure de fournir les services achetés par l'entremise d'un agent de voyages. Avez-vous déjà entendu parler de cela auparavant?</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8"/>
            </p:custDataLst>
            <p:extLst>
              <p:ext uri="{D42A27DB-BD31-4B8C-83A1-F6EECF244321}">
                <p14:modId xmlns:p14="http://schemas.microsoft.com/office/powerpoint/2010/main" val="709163179"/>
              </p:ext>
            </p:extLst>
          </p:nvPr>
        </p:nvGraphicFramePr>
        <p:xfrm>
          <a:off x="551601" y="3822843"/>
          <a:ext cx="7764814" cy="1982420"/>
        </p:xfrm>
        <a:graphic>
          <a:graphicData uri="http://schemas.openxmlformats.org/drawingml/2006/table">
            <a:tbl>
              <a:tblPr firstRow="1" bandRow="1">
                <a:tableStyleId>{2D5ABB26-0587-4C30-8999-92F81FD0307C}</a:tableStyleId>
              </a:tblPr>
              <a:tblGrid>
                <a:gridCol w="1172679"/>
                <a:gridCol w="599285"/>
                <a:gridCol w="599285"/>
                <a:gridCol w="599285"/>
                <a:gridCol w="599285"/>
                <a:gridCol w="599285"/>
                <a:gridCol w="599285"/>
                <a:gridCol w="599285"/>
                <a:gridCol w="599285"/>
                <a:gridCol w="599285"/>
                <a:gridCol w="599285"/>
                <a:gridCol w="599285"/>
              </a:tblGrid>
              <a:tr h="45301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kern="1200"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Connaissance FICAV</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68070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829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33</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82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39</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29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52</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29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Je ne sais pas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158631018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6107675"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Sources de notoriété du FICAV</a:t>
            </a:r>
          </a:p>
          <a:p>
            <a:pPr eaLnBrk="1" fontAlgn="base" hangingPunct="1">
              <a:spcBef>
                <a:spcPct val="0"/>
              </a:spcBef>
              <a:spcAft>
                <a:spcPct val="0"/>
              </a:spcAft>
            </a:pPr>
            <a:r>
              <a:rPr lang="fr-CA" sz="1200" dirty="0" smtClean="0">
                <a:solidFill>
                  <a:srgbClr val="00B0F0"/>
                </a:solidFill>
              </a:rPr>
              <a:t>Base : répondants ayant indiqué avoir déjà entendu parler du FICAV (n=452)</a:t>
            </a: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Q15B. Où avez-vous entendu parler du Fonds d'indemnisation des clients des agents de voyages (FICAV)?</a:t>
            </a:r>
            <a:endParaRPr lang="en-CA" sz="800" dirty="0">
              <a:solidFill>
                <a:srgbClr val="636363"/>
              </a:solidFill>
              <a:latin typeface="Arial" charset="0"/>
            </a:endParaRPr>
          </a:p>
        </p:txBody>
      </p:sp>
      <p:graphicFrame>
        <p:nvGraphicFramePr>
          <p:cNvPr id="6" name="Graphique 5"/>
          <p:cNvGraphicFramePr/>
          <p:nvPr>
            <p:custDataLst>
              <p:tags r:id="rId7"/>
            </p:custDataLst>
            <p:extLst>
              <p:ext uri="{D42A27DB-BD31-4B8C-83A1-F6EECF244321}">
                <p14:modId xmlns:p14="http://schemas.microsoft.com/office/powerpoint/2010/main" val="4260296963"/>
              </p:ext>
            </p:extLst>
          </p:nvPr>
        </p:nvGraphicFramePr>
        <p:xfrm>
          <a:off x="514350" y="1397000"/>
          <a:ext cx="5356226" cy="4768304"/>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319558259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8" y="289405"/>
            <a:ext cx="5318018"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Influence du </a:t>
            </a:r>
            <a:r>
              <a:rPr lang="fr-CA" b="1" dirty="0" err="1" smtClean="0">
                <a:solidFill>
                  <a:srgbClr val="00B0F0"/>
                </a:solidFill>
              </a:rPr>
              <a:t>FICAV</a:t>
            </a:r>
            <a:r>
              <a:rPr lang="fr-CA" b="1" dirty="0" smtClean="0">
                <a:solidFill>
                  <a:srgbClr val="00B0F0"/>
                </a:solidFill>
              </a:rPr>
              <a:t> sur le choix de recourir </a:t>
            </a:r>
            <a:br>
              <a:rPr lang="fr-CA" b="1" dirty="0" smtClean="0">
                <a:solidFill>
                  <a:srgbClr val="00B0F0"/>
                </a:solidFill>
              </a:rPr>
            </a:br>
            <a:r>
              <a:rPr lang="fr-CA" b="1" dirty="0" smtClean="0">
                <a:solidFill>
                  <a:srgbClr val="00B0F0"/>
                </a:solidFill>
              </a:rPr>
              <a:t>à une agence de voyages</a:t>
            </a:r>
          </a:p>
          <a:p>
            <a:pPr eaLnBrk="1" fontAlgn="base" hangingPunct="1">
              <a:spcBef>
                <a:spcPct val="0"/>
              </a:spcBef>
              <a:spcAft>
                <a:spcPct val="0"/>
              </a:spcAft>
            </a:pPr>
            <a:r>
              <a:rPr lang="fr-CA" sz="1200" dirty="0" smtClean="0">
                <a:solidFill>
                  <a:srgbClr val="00B0F0"/>
                </a:solidFill>
              </a:rPr>
              <a:t>Base : </a:t>
            </a:r>
            <a:r>
              <a:rPr lang="fr-CA" sz="1200" dirty="0">
                <a:solidFill>
                  <a:srgbClr val="00B0F0"/>
                </a:solidFill>
              </a:rPr>
              <a:t>r</a:t>
            </a:r>
            <a:r>
              <a:rPr lang="fr-CA" sz="1200" dirty="0" smtClean="0">
                <a:solidFill>
                  <a:srgbClr val="00B0F0"/>
                </a:solidFill>
              </a:rPr>
              <a:t>épondants ayant entendu parler du FICAV et de sa description (n=376)</a:t>
            </a: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26025" y="6154322"/>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Q15C. Dans quelle mesure l'existence du FICAV a-t-elle influencé ou non votre décision de faire affaire avec un agent de voyages plutôt que de réserver directement auprès d'un transporteur ou d'un hôtelier? Diriez-vous qu'elle a...</a:t>
            </a:r>
            <a:endParaRPr lang="en-CA" sz="800" dirty="0">
              <a:solidFill>
                <a:srgbClr val="636363"/>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2967929957"/>
              </p:ext>
            </p:extLst>
          </p:nvPr>
        </p:nvGraphicFramePr>
        <p:xfrm>
          <a:off x="558800" y="1484784"/>
          <a:ext cx="5311775" cy="3688184"/>
        </p:xfrm>
        <a:graphic>
          <a:graphicData uri="http://schemas.openxmlformats.org/drawingml/2006/chart">
            <c:chart xmlns:c="http://schemas.openxmlformats.org/drawingml/2006/chart" xmlns:r="http://schemas.openxmlformats.org/officeDocument/2006/relationships" r:id="rId11"/>
          </a:graphicData>
        </a:graphic>
      </p:graphicFrame>
      <p:grpSp>
        <p:nvGrpSpPr>
          <p:cNvPr id="5" name="Groupe 4"/>
          <p:cNvGrpSpPr/>
          <p:nvPr>
            <p:custDataLst>
              <p:tags r:id="rId8"/>
            </p:custDataLst>
          </p:nvPr>
        </p:nvGrpSpPr>
        <p:grpSpPr>
          <a:xfrm>
            <a:off x="5229257" y="1412776"/>
            <a:ext cx="2537255" cy="925746"/>
            <a:chOff x="5229257" y="1412776"/>
            <a:chExt cx="2537255" cy="925746"/>
          </a:xfrm>
        </p:grpSpPr>
        <p:pic>
          <p:nvPicPr>
            <p:cNvPr id="12" name="Picture 4"/>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229257" y="1412776"/>
              <a:ext cx="485775" cy="525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6"/>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280737" y="1852747"/>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ZoneTexte 18"/>
            <p:cNvSpPr txBox="1">
              <a:spLocks noChangeArrowheads="1"/>
            </p:cNvSpPr>
            <p:nvPr/>
          </p:nvSpPr>
          <p:spPr bwMode="auto">
            <a:xfrm>
              <a:off x="5580112" y="1585117"/>
              <a:ext cx="208823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smtClean="0">
                  <a:solidFill>
                    <a:srgbClr val="00B0F0"/>
                  </a:solidFill>
                  <a:latin typeface="Arial" charset="0"/>
                </a:rPr>
                <a:t>Un facteur d’influence pour le tiers des voyageurs</a:t>
              </a:r>
              <a:endParaRPr lang="fr-CA" sz="1400" b="1" dirty="0">
                <a:solidFill>
                  <a:srgbClr val="00B0F0"/>
                </a:solidFill>
                <a:latin typeface="Arial" charset="0"/>
              </a:endParaRPr>
            </a:p>
          </p:txBody>
        </p:sp>
      </p:grpSp>
    </p:spTree>
    <p:extLst>
      <p:ext uri="{BB962C8B-B14F-4D97-AF65-F5344CB8AC3E}">
        <p14:creationId xmlns:p14="http://schemas.microsoft.com/office/powerpoint/2010/main" val="211643136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19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8" y="188640"/>
            <a:ext cx="5318018" cy="688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Influence </a:t>
            </a:r>
            <a:r>
              <a:rPr lang="fr-CA" b="1" dirty="0" smtClean="0">
                <a:solidFill>
                  <a:srgbClr val="00B0F0"/>
                </a:solidFill>
              </a:rPr>
              <a:t>hypothétique du </a:t>
            </a:r>
            <a:r>
              <a:rPr lang="fr-CA" b="1" dirty="0">
                <a:solidFill>
                  <a:srgbClr val="00B0F0"/>
                </a:solidFill>
              </a:rPr>
              <a:t>FICAV sur le choix de recourir </a:t>
            </a:r>
            <a:r>
              <a:rPr lang="fr-CA" b="1" dirty="0" smtClean="0">
                <a:solidFill>
                  <a:srgbClr val="00B0F0"/>
                </a:solidFill>
              </a:rPr>
              <a:t>à </a:t>
            </a:r>
            <a:r>
              <a:rPr lang="fr-CA" b="1" dirty="0">
                <a:solidFill>
                  <a:srgbClr val="00B0F0"/>
                </a:solidFill>
              </a:rPr>
              <a:t>une agence de </a:t>
            </a:r>
            <a:r>
              <a:rPr lang="fr-CA" b="1" dirty="0" smtClean="0">
                <a:solidFill>
                  <a:srgbClr val="00B0F0"/>
                </a:solidFill>
              </a:rPr>
              <a:t>voyages</a:t>
            </a:r>
          </a:p>
          <a:p>
            <a:pPr eaLnBrk="1" fontAlgn="base" hangingPunct="1">
              <a:spcBef>
                <a:spcPct val="0"/>
              </a:spcBef>
              <a:spcAft>
                <a:spcPct val="0"/>
              </a:spcAft>
            </a:pPr>
            <a:r>
              <a:rPr lang="fr-CA" sz="1200" dirty="0">
                <a:solidFill>
                  <a:srgbClr val="00B0F0"/>
                </a:solidFill>
              </a:rPr>
              <a:t>Base : répondants </a:t>
            </a:r>
            <a:r>
              <a:rPr lang="fr-CA" sz="1200" dirty="0" smtClean="0">
                <a:solidFill>
                  <a:srgbClr val="00B0F0"/>
                </a:solidFill>
              </a:rPr>
              <a:t>n’ayant pas entendu </a:t>
            </a:r>
            <a:r>
              <a:rPr lang="fr-CA" sz="1200" dirty="0">
                <a:solidFill>
                  <a:srgbClr val="00B0F0"/>
                </a:solidFill>
              </a:rPr>
              <a:t>parler du FICAV et de sa description (</a:t>
            </a:r>
            <a:r>
              <a:rPr lang="fr-CA" sz="1200" dirty="0" smtClean="0">
                <a:solidFill>
                  <a:srgbClr val="00B0F0"/>
                </a:solidFill>
              </a:rPr>
              <a:t>n=624)</a:t>
            </a: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5949950"/>
            <a:ext cx="79613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Q15D. Tel que mentionné précédemment, avec le Fonds d'indemnisation des clients des agents de voyages (FICAV), vous pouvez obtenir un remboursement directement de ce dernier si un fournisseur, tel un transporteur aérien ou un hôtelier, n'est plus en mesure de fournir les services achetés par l'entremise d'un agent de voyages. En fait, lorsque vous achetez un voyage dans une agence de voyages, celle-ci perçoit une contribution de 2$ par tranche de 1000$ pour ce fonds d'indemnisation. Sachant cela, si vous aviez été au courant de l'existence du FICAV, croyez-vous que cela aurait influencé votre décision de faire affaire avec un agent de voyages?</a:t>
            </a:r>
            <a:endParaRPr lang="en-CA" sz="800" dirty="0">
              <a:solidFill>
                <a:srgbClr val="636363"/>
              </a:solidFill>
              <a:latin typeface="Arial" charset="0"/>
            </a:endParaRPr>
          </a:p>
        </p:txBody>
      </p:sp>
      <p:graphicFrame>
        <p:nvGraphicFramePr>
          <p:cNvPr id="11" name="Graphique 10"/>
          <p:cNvGraphicFramePr/>
          <p:nvPr>
            <p:custDataLst>
              <p:tags r:id="rId7"/>
            </p:custDataLst>
            <p:extLst>
              <p:ext uri="{D42A27DB-BD31-4B8C-83A1-F6EECF244321}">
                <p14:modId xmlns:p14="http://schemas.microsoft.com/office/powerpoint/2010/main" val="3419814548"/>
              </p:ext>
            </p:extLst>
          </p:nvPr>
        </p:nvGraphicFramePr>
        <p:xfrm>
          <a:off x="514350" y="1412776"/>
          <a:ext cx="5569818" cy="3528392"/>
        </p:xfrm>
        <a:graphic>
          <a:graphicData uri="http://schemas.openxmlformats.org/drawingml/2006/chart">
            <c:chart xmlns:c="http://schemas.openxmlformats.org/drawingml/2006/chart" xmlns:r="http://schemas.openxmlformats.org/officeDocument/2006/relationships" r:id="rId11"/>
          </a:graphicData>
        </a:graphic>
      </p:graphicFrame>
      <p:grpSp>
        <p:nvGrpSpPr>
          <p:cNvPr id="12" name="Groupe 11"/>
          <p:cNvGrpSpPr>
            <a:grpSpLocks/>
          </p:cNvGrpSpPr>
          <p:nvPr>
            <p:custDataLst>
              <p:tags r:id="rId8"/>
            </p:custDataLst>
          </p:nvPr>
        </p:nvGrpSpPr>
        <p:grpSpPr bwMode="auto">
          <a:xfrm>
            <a:off x="5366610" y="1374586"/>
            <a:ext cx="3381853" cy="1695376"/>
            <a:chOff x="4921505" y="-184395"/>
            <a:chExt cx="3381826" cy="1917107"/>
          </a:xfrm>
        </p:grpSpPr>
        <p:pic>
          <p:nvPicPr>
            <p:cNvPr id="13" name="Picture 4"/>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921505" y="-184395"/>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06189" y="1183405"/>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ZoneTexte 18"/>
            <p:cNvSpPr txBox="1">
              <a:spLocks noChangeArrowheads="1"/>
            </p:cNvSpPr>
            <p:nvPr/>
          </p:nvSpPr>
          <p:spPr bwMode="auto">
            <a:xfrm>
              <a:off x="5196213" y="107196"/>
              <a:ext cx="3107118" cy="1322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smtClean="0">
                  <a:solidFill>
                    <a:srgbClr val="00B0F0"/>
                  </a:solidFill>
                  <a:latin typeface="Arial" charset="0"/>
                </a:rPr>
                <a:t>La connaissance de l’existence du FICAV aurait influencé le tiers des voyageurs qui ne connaissaient pas le Fonds de faire affaire avec un agent de voyage.</a:t>
              </a:r>
              <a:endParaRPr lang="fr-CA" sz="1400" b="1" dirty="0">
                <a:solidFill>
                  <a:srgbClr val="00B0F0"/>
                </a:solidFill>
                <a:latin typeface="Arial" charset="0"/>
              </a:endParaRPr>
            </a:p>
          </p:txBody>
        </p:sp>
      </p:grpSp>
    </p:spTree>
    <p:extLst>
      <p:ext uri="{BB962C8B-B14F-4D97-AF65-F5344CB8AC3E}">
        <p14:creationId xmlns:p14="http://schemas.microsoft.com/office/powerpoint/2010/main" val="3951898232"/>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7F7F7F"/>
        </a:solidFill>
        <a:effectLst/>
      </p:bgPr>
    </p:bg>
    <p:spTree>
      <p:nvGrpSpPr>
        <p:cNvPr id="1" name=""/>
        <p:cNvGrpSpPr/>
        <p:nvPr/>
      </p:nvGrpSpPr>
      <p:grpSpPr>
        <a:xfrm>
          <a:off x="0" y="0"/>
          <a:ext cx="0" cy="0"/>
          <a:chOff x="0" y="0"/>
          <a:chExt cx="0" cy="0"/>
        </a:xfrm>
      </p:grpSpPr>
      <p:sp>
        <p:nvSpPr>
          <p:cNvPr id="657410" name="Rectangle 2"/>
          <p:cNvSpPr>
            <a:spLocks noGrp="1" noChangeArrowheads="1"/>
          </p:cNvSpPr>
          <p:nvPr>
            <p:ph type="title"/>
            <p:custDataLst>
              <p:tags r:id="rId1"/>
            </p:custDataLst>
          </p:nvPr>
        </p:nvSpPr>
        <p:spPr>
          <a:xfrm>
            <a:off x="558801" y="1316300"/>
            <a:ext cx="5311774" cy="1392620"/>
          </a:xfrm>
        </p:spPr>
        <p:txBody>
          <a:bodyPr/>
          <a:lstStyle/>
          <a:p>
            <a:r>
              <a:rPr lang="fr-CA" dirty="0" smtClean="0"/>
              <a:t>TABLE DES MATIÈRES</a:t>
            </a:r>
          </a:p>
        </p:txBody>
      </p:sp>
      <p:graphicFrame>
        <p:nvGraphicFramePr>
          <p:cNvPr id="21" name="Espace réservé du contenu 20"/>
          <p:cNvGraphicFramePr>
            <a:graphicFrameLocks noGrp="1"/>
          </p:cNvGraphicFramePr>
          <p:nvPr>
            <p:ph idx="1"/>
            <p:custDataLst>
              <p:tags r:id="rId2"/>
            </p:custDataLst>
            <p:extLst>
              <p:ext uri="{D42A27DB-BD31-4B8C-83A1-F6EECF244321}">
                <p14:modId xmlns:p14="http://schemas.microsoft.com/office/powerpoint/2010/main" val="1459185311"/>
              </p:ext>
            </p:extLst>
          </p:nvPr>
        </p:nvGraphicFramePr>
        <p:xfrm>
          <a:off x="558800" y="2449513"/>
          <a:ext cx="6677496" cy="3017520"/>
        </p:xfrm>
        <a:graphic>
          <a:graphicData uri="http://schemas.openxmlformats.org/drawingml/2006/table">
            <a:tbl>
              <a:tblPr firstRow="1" bandRow="1">
                <a:tableStyleId>{2D5ABB26-0587-4C30-8999-92F81FD0307C}</a:tableStyleId>
              </a:tblPr>
              <a:tblGrid>
                <a:gridCol w="6171554"/>
                <a:gridCol w="505942"/>
              </a:tblGrid>
              <a:tr h="263574">
                <a:tc>
                  <a:txBody>
                    <a:bodyPr/>
                    <a:lstStyle/>
                    <a:p>
                      <a:r>
                        <a:rPr kumimoji="0" lang="fr-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CONTEXTE ET OBJECTIFS</a:t>
                      </a:r>
                      <a:endParaRPr kumimoji="0" lang="en-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r>
                        <a:rPr lang="fr-CA" sz="1200" b="0" dirty="0" smtClean="0">
                          <a:solidFill>
                            <a:schemeClr val="bg1"/>
                          </a:solidFill>
                          <a:latin typeface="Arial Narrow" pitchFamily="34" charset="0"/>
                        </a:rPr>
                        <a:t>3</a:t>
                      </a:r>
                      <a:endParaRPr lang="en-CA" sz="1200" b="0" dirty="0">
                        <a:solidFill>
                          <a:schemeClr val="bg1"/>
                        </a:solidFill>
                        <a:latin typeface="Arial Narrow" pitchFamily="34" charset="0"/>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r>
                        <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MÉTHODOLOGIE</a:t>
                      </a:r>
                      <a:endParaRPr kumimoji="0" lang="fr-CA" sz="1200" b="0" i="0" u="none" strike="noStrike" kern="1200" cap="none" spc="0" normalizeH="0" baseline="0" dirty="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r>
                        <a:rPr lang="en-CA" sz="1200" b="0" dirty="0" smtClean="0">
                          <a:solidFill>
                            <a:schemeClr val="bg1"/>
                          </a:solidFill>
                          <a:latin typeface="Arial Narrow" pitchFamily="34" charset="0"/>
                        </a:rPr>
                        <a:t>5</a:t>
                      </a:r>
                      <a:endParaRPr lang="en-CA" sz="1200" b="0" dirty="0">
                        <a:solidFill>
                          <a:schemeClr val="bg1"/>
                        </a:solidFill>
                        <a:latin typeface="Arial Narrow" pitchFamily="34" charset="0"/>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eaLnBrk="1" hangingPunct="1">
                        <a:spcBef>
                          <a:spcPct val="0"/>
                        </a:spcBef>
                      </a:pPr>
                      <a:r>
                        <a:rPr kumimoji="0" lang="en-CA" sz="1200" b="0" i="0" u="none" strike="noStrike" kern="1200" cap="none" spc="0" normalizeH="0" baseline="0" smtClean="0">
                          <a:ln>
                            <a:noFill/>
                          </a:ln>
                          <a:solidFill>
                            <a:schemeClr val="bg1"/>
                          </a:solidFill>
                          <a:effectLst/>
                          <a:uLnTx/>
                          <a:uFillTx/>
                          <a:latin typeface="Arial Narrow" pitchFamily="34" charset="0"/>
                          <a:ea typeface="+mn-ea"/>
                          <a:cs typeface="Arial" pitchFamily="34" charset="0"/>
                        </a:rPr>
                        <a:t>LES QUÉBÉCOIS AYANT VOYAGÉ À L’EXTÉRIEUR DE LA PROVINCE</a:t>
                      </a:r>
                      <a:endParaRPr kumimoji="0" lang="fr-CA" sz="1200" b="0" i="0" u="none" strike="noStrike" kern="1200" cap="none" spc="0" normalizeH="0" baseline="0" dirty="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r>
                        <a:rPr lang="en-CA" sz="1200" b="0" dirty="0" smtClean="0">
                          <a:solidFill>
                            <a:schemeClr val="bg1"/>
                          </a:solidFill>
                          <a:latin typeface="Arial Narrow" pitchFamily="34" charset="0"/>
                        </a:rPr>
                        <a:t>7</a:t>
                      </a:r>
                      <a:endParaRPr lang="en-CA" sz="1200" b="0" dirty="0">
                        <a:solidFill>
                          <a:schemeClr val="bg1"/>
                        </a:solidFill>
                        <a:latin typeface="Arial Narrow" pitchFamily="34" charset="0"/>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r>
                        <a:rPr kumimoji="0" lang="en-US"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CONNAISSANCE ET PERCEPTION À L’ÉGARD DU FICAV</a:t>
                      </a:r>
                      <a:endParaRPr kumimoji="0" lang="en-CA" sz="1200" b="0" i="0" u="none" strike="noStrike" kern="1200" cap="none" spc="0" normalizeH="0" baseline="0" dirty="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9</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QUE PEUT-ON RETENIR DU FICAV?</a:t>
                      </a:r>
                      <a:endPar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20</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PROFIL GÉNÉRAL DES VOYAGES EFFECTUÉS PAR LES QUÉBÉCOIS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22</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PROCÉDURES DE </a:t>
                      </a:r>
                      <a:r>
                        <a:rPr kumimoji="0" lang="fr-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RECHERCHE D’INFORMATION </a:t>
                      </a:r>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DES QUÉBÉCOIS EN MATIÈRE DE VOYAGES</a:t>
                      </a:r>
                      <a:endPar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35</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PROFIL D’ACHAT DES QUÉBÉCOIS EN MATIÈRE DE VOYAGES</a:t>
                      </a:r>
                      <a:endParaRPr kumimoji="0" lang="fr-CA" sz="1200" b="0" i="0" u="none" strike="noStrike" kern="1200" cap="none" spc="0" normalizeH="0" baseline="0" dirty="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40</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ATTITUDES DES QUÉBÉCOIS EN MATIÈRE DE VOYAGES</a:t>
                      </a:r>
                      <a:endParaRPr kumimoji="0" lang="fr-CA" sz="1200" b="0" i="0" u="none" strike="noStrike" kern="1200" cap="none" spc="0" normalizeH="0" baseline="0" dirty="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53</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PROFIL SOCIODÉMOGRAPHIQUE</a:t>
                      </a:r>
                      <a:endPar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74</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26357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rPr>
                        <a:t>ANNEXE I - QUESTIONNAIRE</a:t>
                      </a:r>
                      <a:endParaRPr kumimoji="0" lang="fr-CA" sz="1200" b="0" i="0" u="none" strike="noStrike" kern="1200" cap="none"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algn="r" defTabSz="914400" rtl="0" eaLnBrk="1" latinLnBrk="0" hangingPunct="1"/>
                      <a:r>
                        <a:rPr lang="en-CA" sz="1200" b="0" kern="1200" dirty="0" smtClean="0">
                          <a:solidFill>
                            <a:schemeClr val="bg1"/>
                          </a:solidFill>
                          <a:latin typeface="Arial Narrow" pitchFamily="34" charset="0"/>
                          <a:ea typeface="+mn-ea"/>
                          <a:cs typeface="+mn-cs"/>
                        </a:rPr>
                        <a:t>78</a:t>
                      </a:r>
                      <a:endParaRPr lang="fr-CA" sz="1200" b="0" kern="1200" dirty="0">
                        <a:solidFill>
                          <a:schemeClr val="bg1"/>
                        </a:solidFill>
                        <a:latin typeface="Arial Narrow" pitchFamily="34" charset="0"/>
                        <a:ea typeface="+mn-ea"/>
                        <a:cs typeface="+mn-cs"/>
                      </a:endParaRPr>
                    </a:p>
                  </a:txBody>
                  <a:tcPr marL="0" marR="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bl>
          </a:graphicData>
        </a:graphic>
      </p:graphicFrame>
      <p:sp>
        <p:nvSpPr>
          <p:cNvPr id="19" name="Espace réservé du pied de page 18"/>
          <p:cNvSpPr>
            <a:spLocks noGrp="1"/>
          </p:cNvSpPr>
          <p:nvPr>
            <p:ph type="ftr" sz="quarter" idx="11"/>
            <p:custDataLst>
              <p:tags r:id="rId3"/>
            </p:custDataLst>
          </p:nvPr>
        </p:nvSpPr>
        <p:spPr/>
        <p:txBody>
          <a:bodyPr/>
          <a:lstStyle/>
          <a:p>
            <a:pPr>
              <a:buClr>
                <a:prstClr val="white"/>
              </a:buClr>
            </a:pPr>
            <a:r>
              <a:rPr lang="en-CA" dirty="0"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custDataLst>
              <p:tags r:id="rId4"/>
            </p:custDataLst>
          </p:nvPr>
        </p:nvSpPr>
        <p:spPr/>
        <p:txBody>
          <a:bodyPr/>
          <a:lstStyle/>
          <a:p>
            <a:pPr>
              <a:buClr>
                <a:prstClr val="white"/>
              </a:buClr>
            </a:pPr>
            <a:fld id="{E7B58D81-04C7-47EB-9B1C-20051A4D7758}" type="slidenum">
              <a:rPr lang="en-CA" smtClean="0">
                <a:solidFill>
                  <a:prstClr val="white"/>
                </a:solidFill>
              </a:rPr>
              <a:pPr>
                <a:buClr>
                  <a:prstClr val="white"/>
                </a:buClr>
              </a:pPr>
              <a:t>2</a:t>
            </a:fld>
            <a:endParaRPr lang="en-CA" dirty="0">
              <a:solidFill>
                <a:prstClr val="white"/>
              </a:solidFill>
            </a:endParaRPr>
          </a:p>
        </p:txBody>
      </p:sp>
    </p:spTree>
    <p:extLst>
      <p:ext uri="{BB962C8B-B14F-4D97-AF65-F5344CB8AC3E}">
        <p14:creationId xmlns:p14="http://schemas.microsoft.com/office/powerpoint/2010/main" val="717461687"/>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Que peut-on retenir </a:t>
            </a:r>
          </a:p>
          <a:p>
            <a:r>
              <a:rPr lang="fr-CA" dirty="0"/>
              <a:t>à</a:t>
            </a:r>
            <a:r>
              <a:rPr lang="fr-CA" dirty="0" smtClean="0"/>
              <a:t> propos du FICAV?</a:t>
            </a:r>
            <a:endParaRPr lang="fr-CA" b="0" i="1" dirty="0"/>
          </a:p>
        </p:txBody>
      </p:sp>
      <p:sp>
        <p:nvSpPr>
          <p:cNvPr id="4" name="Espace réservé du texte 5"/>
          <p:cNvSpPr>
            <a:spLocks noGrp="1"/>
          </p:cNvSpPr>
          <p:nvPr>
            <p:ph type="body" sz="quarter" idx="10"/>
            <p:custDataLst>
              <p:tags r:id="rId2"/>
            </p:custDataLst>
          </p:nvPr>
        </p:nvSpPr>
        <p:spPr>
          <a:xfrm>
            <a:off x="558800" y="4522534"/>
            <a:ext cx="5957416"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202893323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custDataLst>
              <p:tags r:id="rId1"/>
            </p:custDataLst>
          </p:nvPr>
        </p:nvSpPr>
        <p:spPr>
          <a:xfrm>
            <a:off x="595423" y="4221089"/>
            <a:ext cx="5263117" cy="1368152"/>
          </a:xfrm>
          <a:prstGeom prst="rect">
            <a:avLst/>
          </a:prstGeom>
          <a:solidFill>
            <a:srgbClr val="E5F9F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 name="Footer Placeholder 2"/>
          <p:cNvSpPr>
            <a:spLocks noGrp="1"/>
          </p:cNvSpPr>
          <p:nvPr>
            <p:ph type="ftr" sz="quarter" idx="4294967295"/>
            <p:custDataLst>
              <p:tags r:id="rId2"/>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3"/>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21</a:t>
            </a:fld>
            <a:endParaRPr lang="en-CA" dirty="0">
              <a:solidFill>
                <a:srgbClr val="000000">
                  <a:tint val="75000"/>
                </a:srgbClr>
              </a:solidFill>
            </a:endParaRPr>
          </a:p>
        </p:txBody>
      </p:sp>
      <p:sp>
        <p:nvSpPr>
          <p:cNvPr id="17" name="Title 1"/>
          <p:cNvSpPr txBox="1">
            <a:spLocks/>
          </p:cNvSpPr>
          <p:nvPr>
            <p:custDataLst>
              <p:tags r:id="rId4"/>
            </p:custDataLst>
          </p:nvPr>
        </p:nvSpPr>
        <p:spPr bwMode="auto">
          <a:xfrm>
            <a:off x="539135"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Que peut-on retenir à propos du FICAV?</a:t>
            </a:r>
          </a:p>
        </p:txBody>
      </p:sp>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ZoneTexte 5"/>
          <p:cNvSpPr txBox="1"/>
          <p:nvPr>
            <p:custDataLst>
              <p:tags r:id="rId7"/>
            </p:custDataLst>
          </p:nvPr>
        </p:nvSpPr>
        <p:spPr>
          <a:xfrm>
            <a:off x="488809" y="1103478"/>
            <a:ext cx="5359097" cy="4493538"/>
          </a:xfrm>
          <a:prstGeom prst="rect">
            <a:avLst/>
          </a:prstGeom>
          <a:noFill/>
        </p:spPr>
        <p:txBody>
          <a:bodyPr wrap="square" rtlCol="0">
            <a:spAutoFit/>
          </a:bodyPr>
          <a:lstStyle/>
          <a:p>
            <a:pPr algn="just">
              <a:buClr>
                <a:srgbClr val="00AFDC"/>
              </a:buClr>
            </a:pPr>
            <a:r>
              <a:rPr lang="fr-CA" sz="1400" dirty="0" smtClean="0">
                <a:solidFill>
                  <a:srgbClr val="595959"/>
                </a:solidFill>
                <a:latin typeface="Arial" pitchFamily="34" charset="0"/>
                <a:cs typeface="Arial" pitchFamily="34" charset="0"/>
              </a:rPr>
              <a:t>Voici les </a:t>
            </a:r>
            <a:r>
              <a:rPr lang="fr-CA" sz="1400" b="1" u="sng" dirty="0" smtClean="0">
                <a:solidFill>
                  <a:srgbClr val="595959"/>
                </a:solidFill>
                <a:latin typeface="Arial" pitchFamily="34" charset="0"/>
                <a:cs typeface="Arial" pitchFamily="34" charset="0"/>
              </a:rPr>
              <a:t>principaux constats</a:t>
            </a:r>
            <a:r>
              <a:rPr lang="fr-CA" sz="1400" b="1" dirty="0" smtClean="0">
                <a:solidFill>
                  <a:srgbClr val="595959"/>
                </a:solidFill>
                <a:latin typeface="Arial" pitchFamily="34" charset="0"/>
                <a:cs typeface="Arial" pitchFamily="34" charset="0"/>
              </a:rPr>
              <a:t> </a:t>
            </a:r>
            <a:r>
              <a:rPr lang="fr-CA" sz="1400" dirty="0" smtClean="0">
                <a:solidFill>
                  <a:srgbClr val="595959"/>
                </a:solidFill>
                <a:latin typeface="Arial" pitchFamily="34" charset="0"/>
                <a:cs typeface="Arial" pitchFamily="34" charset="0"/>
              </a:rPr>
              <a:t>à retenir à propos du </a:t>
            </a:r>
            <a:r>
              <a:rPr lang="fr-CA" sz="1400" b="1" dirty="0" err="1" smtClean="0">
                <a:solidFill>
                  <a:srgbClr val="595959"/>
                </a:solidFill>
                <a:latin typeface="Arial" pitchFamily="34" charset="0"/>
                <a:cs typeface="Arial" pitchFamily="34" charset="0"/>
              </a:rPr>
              <a:t>FICAV</a:t>
            </a:r>
            <a:r>
              <a:rPr lang="fr-CA" sz="1400" dirty="0" smtClean="0">
                <a:solidFill>
                  <a:srgbClr val="595959"/>
                </a:solidFill>
                <a:latin typeface="Arial" pitchFamily="34" charset="0"/>
                <a:cs typeface="Arial" pitchFamily="34" charset="0"/>
              </a:rPr>
              <a:t> :</a:t>
            </a:r>
            <a:endParaRPr lang="fr-CA" sz="1100" dirty="0" smtClean="0">
              <a:solidFill>
                <a:srgbClr val="595959"/>
              </a:solidFill>
              <a:latin typeface="Arial" pitchFamily="34" charset="0"/>
              <a:cs typeface="Arial" pitchFamily="34" charset="0"/>
            </a:endParaRPr>
          </a:p>
          <a:p>
            <a:pPr algn="just">
              <a:buClr>
                <a:srgbClr val="00AFDC"/>
              </a:buClr>
            </a:pPr>
            <a:endParaRPr lang="fr-CA" sz="1100" dirty="0" smtClean="0">
              <a:solidFill>
                <a:srgbClr val="595959"/>
              </a:solidFill>
              <a:latin typeface="Arial" pitchFamily="34" charset="0"/>
              <a:cs typeface="Arial" pitchFamily="34" charset="0"/>
            </a:endParaRPr>
          </a:p>
          <a:p>
            <a:pPr marL="171450" indent="-171450" algn="just">
              <a:buClr>
                <a:srgbClr val="00AFDC"/>
              </a:buClr>
              <a:buFont typeface="Wingdings" pitchFamily="2" charset="2"/>
              <a:buChar char="ü"/>
            </a:pPr>
            <a:r>
              <a:rPr lang="fr-CA" sz="1400" dirty="0" smtClean="0">
                <a:solidFill>
                  <a:srgbClr val="595959"/>
                </a:solidFill>
                <a:latin typeface="Arial" pitchFamily="34" charset="0"/>
                <a:cs typeface="Arial" pitchFamily="34" charset="0"/>
              </a:rPr>
              <a:t>le </a:t>
            </a:r>
            <a:r>
              <a:rPr lang="fr-CA" sz="1400" dirty="0" err="1" smtClean="0">
                <a:solidFill>
                  <a:srgbClr val="595959"/>
                </a:solidFill>
                <a:latin typeface="Arial" pitchFamily="34" charset="0"/>
                <a:cs typeface="Arial" pitchFamily="34" charset="0"/>
              </a:rPr>
              <a:t>FICAV</a:t>
            </a:r>
            <a:r>
              <a:rPr lang="fr-CA" sz="1400" dirty="0" smtClean="0">
                <a:solidFill>
                  <a:srgbClr val="595959"/>
                </a:solidFill>
                <a:latin typeface="Arial" pitchFamily="34" charset="0"/>
                <a:cs typeface="Arial" pitchFamily="34" charset="0"/>
              </a:rPr>
              <a:t> ainsi que les attributs qui s’y </a:t>
            </a:r>
            <a:r>
              <a:rPr lang="fr-CA" sz="1400" dirty="0">
                <a:solidFill>
                  <a:srgbClr val="595959"/>
                </a:solidFill>
                <a:latin typeface="Arial" pitchFamily="34" charset="0"/>
                <a:cs typeface="Arial" pitchFamily="34" charset="0"/>
              </a:rPr>
              <a:t>rattachent </a:t>
            </a:r>
            <a:r>
              <a:rPr lang="fr-CA" sz="1400" dirty="0" smtClean="0">
                <a:solidFill>
                  <a:srgbClr val="595959"/>
                </a:solidFill>
                <a:latin typeface="Arial" pitchFamily="34" charset="0"/>
                <a:cs typeface="Arial" pitchFamily="34" charset="0"/>
              </a:rPr>
              <a:t>sont </a:t>
            </a:r>
            <a:r>
              <a:rPr lang="fr-CA" sz="1400" b="1" dirty="0" smtClean="0">
                <a:solidFill>
                  <a:srgbClr val="595959"/>
                </a:solidFill>
                <a:latin typeface="Arial" pitchFamily="34" charset="0"/>
                <a:cs typeface="Arial" pitchFamily="34" charset="0"/>
              </a:rPr>
              <a:t>peu connus </a:t>
            </a:r>
            <a:r>
              <a:rPr lang="fr-CA" sz="1400" dirty="0">
                <a:solidFill>
                  <a:srgbClr val="595959"/>
                </a:solidFill>
                <a:latin typeface="Arial" pitchFamily="34" charset="0"/>
                <a:cs typeface="Arial" pitchFamily="34" charset="0"/>
              </a:rPr>
              <a:t>par les </a:t>
            </a:r>
            <a:r>
              <a:rPr lang="fr-CA" sz="1400" dirty="0" smtClean="0">
                <a:solidFill>
                  <a:srgbClr val="595959"/>
                </a:solidFill>
                <a:latin typeface="Arial" pitchFamily="34" charset="0"/>
                <a:cs typeface="Arial" pitchFamily="34" charset="0"/>
              </a:rPr>
              <a:t>voyageurs;</a:t>
            </a:r>
          </a:p>
          <a:p>
            <a:pPr algn="just">
              <a:buClr>
                <a:srgbClr val="00AFDC"/>
              </a:buClr>
            </a:pPr>
            <a:endParaRPr lang="fr-CA" sz="1400" dirty="0" smtClean="0">
              <a:solidFill>
                <a:srgbClr val="595959"/>
              </a:solidFill>
              <a:latin typeface="Arial" pitchFamily="34" charset="0"/>
              <a:cs typeface="Arial" pitchFamily="34" charset="0"/>
            </a:endParaRPr>
          </a:p>
          <a:p>
            <a:pPr marL="171450" indent="-171450" algn="just">
              <a:buClr>
                <a:srgbClr val="00AFDC"/>
              </a:buClr>
              <a:buFont typeface="Wingdings" pitchFamily="2" charset="2"/>
              <a:buChar char="ü"/>
            </a:pPr>
            <a:r>
              <a:rPr lang="fr-CA" sz="1400" b="1" dirty="0" smtClean="0">
                <a:solidFill>
                  <a:srgbClr val="595959"/>
                </a:solidFill>
                <a:latin typeface="Arial" pitchFamily="34" charset="0"/>
                <a:cs typeface="Arial" pitchFamily="34" charset="0"/>
              </a:rPr>
              <a:t>l’agent de voyages </a:t>
            </a:r>
            <a:r>
              <a:rPr lang="fr-CA" sz="1400" u="sng" dirty="0" smtClean="0">
                <a:solidFill>
                  <a:srgbClr val="595959"/>
                </a:solidFill>
                <a:latin typeface="Arial" pitchFamily="34" charset="0"/>
                <a:cs typeface="Arial" pitchFamily="34" charset="0"/>
              </a:rPr>
              <a:t>n’est pas</a:t>
            </a:r>
            <a:r>
              <a:rPr lang="fr-CA" sz="1400" dirty="0" smtClean="0">
                <a:solidFill>
                  <a:srgbClr val="595959"/>
                </a:solidFill>
                <a:latin typeface="Arial" pitchFamily="34" charset="0"/>
                <a:cs typeface="Arial" pitchFamily="34" charset="0"/>
              </a:rPr>
              <a:t> la </a:t>
            </a:r>
            <a:r>
              <a:rPr lang="fr-CA" sz="1400" b="1" dirty="0" smtClean="0">
                <a:solidFill>
                  <a:srgbClr val="595959"/>
                </a:solidFill>
                <a:latin typeface="Arial" pitchFamily="34" charset="0"/>
                <a:cs typeface="Arial" pitchFamily="34" charset="0"/>
              </a:rPr>
              <a:t>source principale </a:t>
            </a:r>
            <a:r>
              <a:rPr lang="fr-CA" sz="1400" dirty="0" smtClean="0">
                <a:solidFill>
                  <a:srgbClr val="595959"/>
                </a:solidFill>
                <a:latin typeface="Arial" pitchFamily="34" charset="0"/>
                <a:cs typeface="Arial" pitchFamily="34" charset="0"/>
              </a:rPr>
              <a:t>par laquelle les voyageurs affirment avoir entendu parler du </a:t>
            </a:r>
            <a:r>
              <a:rPr lang="fr-CA" sz="1400" dirty="0" err="1" smtClean="0">
                <a:solidFill>
                  <a:srgbClr val="595959"/>
                </a:solidFill>
                <a:latin typeface="Arial" pitchFamily="34" charset="0"/>
                <a:cs typeface="Arial" pitchFamily="34" charset="0"/>
              </a:rPr>
              <a:t>FICAV</a:t>
            </a:r>
            <a:r>
              <a:rPr lang="fr-CA" sz="1400" dirty="0" smtClean="0">
                <a:solidFill>
                  <a:srgbClr val="595959"/>
                </a:solidFill>
                <a:latin typeface="Arial" pitchFamily="34" charset="0"/>
                <a:cs typeface="Arial" pitchFamily="34" charset="0"/>
              </a:rPr>
              <a:t>;</a:t>
            </a:r>
          </a:p>
          <a:p>
            <a:pPr algn="just">
              <a:lnSpc>
                <a:spcPct val="50000"/>
              </a:lnSpc>
            </a:pPr>
            <a:endParaRPr lang="fr-CA" sz="1400" dirty="0" smtClean="0">
              <a:solidFill>
                <a:srgbClr val="595959"/>
              </a:solidFill>
              <a:latin typeface="Arial" pitchFamily="34" charset="0"/>
              <a:cs typeface="Arial" pitchFamily="34" charset="0"/>
            </a:endParaRPr>
          </a:p>
          <a:p>
            <a:pPr algn="just">
              <a:lnSpc>
                <a:spcPct val="50000"/>
              </a:lnSpc>
            </a:pPr>
            <a:endParaRPr lang="fr-CA" sz="1400" dirty="0" smtClean="0">
              <a:solidFill>
                <a:srgbClr val="595959"/>
              </a:solidFill>
              <a:latin typeface="Arial" pitchFamily="34" charset="0"/>
              <a:cs typeface="Arial" pitchFamily="34" charset="0"/>
            </a:endParaRPr>
          </a:p>
          <a:p>
            <a:pPr marL="171450" indent="-171450" algn="just">
              <a:buClr>
                <a:srgbClr val="00AFDC"/>
              </a:buClr>
              <a:buFont typeface="Wingdings" pitchFamily="2" charset="2"/>
              <a:buChar char="ü"/>
            </a:pPr>
            <a:r>
              <a:rPr lang="fr-CA" sz="1400" b="1" dirty="0" smtClean="0">
                <a:solidFill>
                  <a:srgbClr val="595959"/>
                </a:solidFill>
                <a:latin typeface="Arial" pitchFamily="34" charset="0"/>
                <a:cs typeface="Arial" pitchFamily="34" charset="0"/>
              </a:rPr>
              <a:t>l’influence</a:t>
            </a:r>
            <a:r>
              <a:rPr lang="fr-CA" sz="1400" dirty="0" smtClean="0">
                <a:solidFill>
                  <a:srgbClr val="595959"/>
                </a:solidFill>
                <a:latin typeface="Arial" pitchFamily="34" charset="0"/>
                <a:cs typeface="Arial" pitchFamily="34" charset="0"/>
              </a:rPr>
              <a:t> du FICAV sur la décision des voyageurs de transiger avec un agent de voyages est plutôt</a:t>
            </a:r>
            <a:r>
              <a:rPr lang="fr-CA" sz="1400" b="1" dirty="0" smtClean="0">
                <a:solidFill>
                  <a:srgbClr val="595959"/>
                </a:solidFill>
                <a:latin typeface="Arial" pitchFamily="34" charset="0"/>
                <a:cs typeface="Arial" pitchFamily="34" charset="0"/>
              </a:rPr>
              <a:t> négligeable</a:t>
            </a:r>
            <a:r>
              <a:rPr lang="fr-CA" sz="1400" dirty="0" smtClean="0">
                <a:solidFill>
                  <a:srgbClr val="595959"/>
                </a:solidFill>
                <a:latin typeface="Arial" pitchFamily="34" charset="0"/>
                <a:cs typeface="Arial" pitchFamily="34" charset="0"/>
              </a:rPr>
              <a:t>.  </a:t>
            </a:r>
          </a:p>
          <a:p>
            <a:pPr marL="171450" indent="-171450" algn="just">
              <a:lnSpc>
                <a:spcPct val="50000"/>
              </a:lnSpc>
              <a:buFont typeface="Wingdings" pitchFamily="2" charset="2"/>
              <a:buChar char="Ø"/>
            </a:pPr>
            <a:endParaRPr lang="fr-CA" sz="1200" b="1" dirty="0" smtClean="0">
              <a:solidFill>
                <a:srgbClr val="00AFDC"/>
              </a:solidFill>
              <a:latin typeface="Arial" pitchFamily="34" charset="0"/>
              <a:cs typeface="Arial" pitchFamily="34" charset="0"/>
            </a:endParaRPr>
          </a:p>
          <a:p>
            <a:pPr marL="171450" indent="-171450" algn="just">
              <a:lnSpc>
                <a:spcPct val="50000"/>
              </a:lnSpc>
              <a:buFont typeface="Wingdings" pitchFamily="2" charset="2"/>
              <a:buChar char="Ø"/>
            </a:pPr>
            <a:endParaRPr lang="fr-CA" sz="1200" b="1" dirty="0" smtClean="0">
              <a:solidFill>
                <a:srgbClr val="00AFDC"/>
              </a:solidFill>
              <a:latin typeface="Arial" pitchFamily="34" charset="0"/>
              <a:cs typeface="Arial" pitchFamily="34" charset="0"/>
            </a:endParaRPr>
          </a:p>
          <a:p>
            <a:pPr marL="171450" indent="-171450" algn="just">
              <a:lnSpc>
                <a:spcPct val="50000"/>
              </a:lnSpc>
              <a:buFont typeface="Wingdings" pitchFamily="2" charset="2"/>
              <a:buChar char="Ø"/>
            </a:pPr>
            <a:endParaRPr lang="fr-CA" sz="1200" b="1" dirty="0">
              <a:solidFill>
                <a:srgbClr val="00AFDC"/>
              </a:solidFill>
              <a:latin typeface="Arial" pitchFamily="34" charset="0"/>
              <a:cs typeface="Arial" pitchFamily="34" charset="0"/>
            </a:endParaRPr>
          </a:p>
          <a:p>
            <a:pPr marL="171450" indent="-171450" algn="just">
              <a:lnSpc>
                <a:spcPct val="50000"/>
              </a:lnSpc>
              <a:buFont typeface="Wingdings" pitchFamily="2" charset="2"/>
              <a:buChar char="Ø"/>
            </a:pPr>
            <a:endParaRPr lang="fr-CA" sz="1200" b="1" dirty="0" smtClean="0">
              <a:solidFill>
                <a:srgbClr val="00AFDC"/>
              </a:solidFill>
              <a:latin typeface="Arial" pitchFamily="34" charset="0"/>
              <a:cs typeface="Arial" pitchFamily="34" charset="0"/>
            </a:endParaRPr>
          </a:p>
          <a:p>
            <a:pPr marL="171450" indent="-171450" algn="just">
              <a:lnSpc>
                <a:spcPct val="50000"/>
              </a:lnSpc>
              <a:buFont typeface="Wingdings" pitchFamily="2" charset="2"/>
              <a:buChar char="Ø"/>
            </a:pPr>
            <a:endParaRPr lang="fr-CA" sz="1200" b="1" dirty="0" smtClean="0">
              <a:solidFill>
                <a:srgbClr val="00AFDC"/>
              </a:solidFill>
              <a:latin typeface="Arial" pitchFamily="34" charset="0"/>
              <a:cs typeface="Arial" pitchFamily="34" charset="0"/>
            </a:endParaRPr>
          </a:p>
          <a:p>
            <a:pPr marL="171450" indent="-171450" algn="just">
              <a:buFont typeface="Wingdings" pitchFamily="2" charset="2"/>
              <a:buChar char="Ø"/>
            </a:pPr>
            <a:r>
              <a:rPr lang="fr-CA" sz="1400" b="1" dirty="0" smtClean="0">
                <a:solidFill>
                  <a:srgbClr val="00AFDC"/>
                </a:solidFill>
                <a:latin typeface="Arial" pitchFamily="34" charset="0"/>
                <a:cs typeface="Arial" pitchFamily="34" charset="0"/>
              </a:rPr>
              <a:t>À la lumière des deux volets de l’étude, CROP suggère de considérer les points suivants : </a:t>
            </a:r>
          </a:p>
          <a:p>
            <a:pPr marL="171450" indent="-171450" algn="just">
              <a:buFont typeface="Wingdings" pitchFamily="2" charset="2"/>
              <a:buChar char="Ø"/>
            </a:pPr>
            <a:endParaRPr lang="fr-CA" sz="1400" b="1" dirty="0" smtClean="0">
              <a:solidFill>
                <a:srgbClr val="00AFDC"/>
              </a:solidFill>
              <a:latin typeface="Arial" pitchFamily="34" charset="0"/>
              <a:cs typeface="Arial" pitchFamily="34" charset="0"/>
            </a:endParaRPr>
          </a:p>
          <a:p>
            <a:pPr marL="628650" lvl="1" indent="-171450" algn="just">
              <a:buFont typeface="Wingdings" pitchFamily="2" charset="2"/>
              <a:buChar char="Ø"/>
            </a:pPr>
            <a:r>
              <a:rPr lang="fr-CA" sz="1400" i="1" dirty="0">
                <a:solidFill>
                  <a:srgbClr val="595959"/>
                </a:solidFill>
                <a:latin typeface="Arial" pitchFamily="34" charset="0"/>
                <a:cs typeface="Arial" pitchFamily="34" charset="0"/>
              </a:rPr>
              <a:t>faire davantage connaître le </a:t>
            </a:r>
            <a:r>
              <a:rPr lang="fr-CA" sz="1400" i="1" dirty="0" smtClean="0">
                <a:solidFill>
                  <a:srgbClr val="595959"/>
                </a:solidFill>
                <a:latin typeface="Arial" pitchFamily="34" charset="0"/>
                <a:cs typeface="Arial" pitchFamily="34" charset="0"/>
              </a:rPr>
              <a:t>Fonds aux voyageurs, </a:t>
            </a:r>
            <a:r>
              <a:rPr lang="fr-CA" sz="1400" i="1" dirty="0">
                <a:solidFill>
                  <a:srgbClr val="595959"/>
                </a:solidFill>
                <a:latin typeface="Arial" pitchFamily="34" charset="0"/>
                <a:cs typeface="Arial" pitchFamily="34" charset="0"/>
              </a:rPr>
              <a:t>particulièrement les situations </a:t>
            </a:r>
            <a:r>
              <a:rPr lang="fr-CA" sz="1400" i="1" dirty="0" smtClean="0">
                <a:solidFill>
                  <a:srgbClr val="595959"/>
                </a:solidFill>
                <a:latin typeface="Arial" pitchFamily="34" charset="0"/>
                <a:cs typeface="Arial" pitchFamily="34" charset="0"/>
              </a:rPr>
              <a:t>couvertes par celui-ci;</a:t>
            </a:r>
          </a:p>
          <a:p>
            <a:pPr lvl="1" algn="just"/>
            <a:endParaRPr lang="fr-CA" sz="1400" i="1" dirty="0" smtClean="0">
              <a:solidFill>
                <a:srgbClr val="595959"/>
              </a:solidFill>
              <a:latin typeface="Arial" pitchFamily="34" charset="0"/>
              <a:cs typeface="Arial" pitchFamily="34" charset="0"/>
            </a:endParaRPr>
          </a:p>
          <a:p>
            <a:pPr lvl="1" algn="just">
              <a:lnSpc>
                <a:spcPct val="50000"/>
              </a:lnSpc>
            </a:pPr>
            <a:endParaRPr lang="fr-CA" sz="1400" i="1" dirty="0" smtClean="0">
              <a:solidFill>
                <a:srgbClr val="595959"/>
              </a:solidFill>
              <a:latin typeface="Arial" pitchFamily="34" charset="0"/>
              <a:cs typeface="Arial" pitchFamily="34" charset="0"/>
            </a:endParaRPr>
          </a:p>
          <a:p>
            <a:pPr marL="628650" lvl="1" indent="-171450" algn="just">
              <a:buFont typeface="Wingdings" pitchFamily="2" charset="2"/>
              <a:buChar char="Ø"/>
            </a:pPr>
            <a:r>
              <a:rPr lang="fr-CA" sz="1400" i="1" dirty="0" smtClean="0">
                <a:solidFill>
                  <a:srgbClr val="595959"/>
                </a:solidFill>
                <a:latin typeface="Arial" pitchFamily="34" charset="0"/>
                <a:cs typeface="Arial" pitchFamily="34" charset="0"/>
              </a:rPr>
              <a:t>mettre la dualité « </a:t>
            </a:r>
            <a:r>
              <a:rPr lang="fr-CA" sz="1400" i="1" dirty="0" err="1" smtClean="0">
                <a:solidFill>
                  <a:srgbClr val="595959"/>
                </a:solidFill>
                <a:latin typeface="Arial" pitchFamily="34" charset="0"/>
                <a:cs typeface="Arial" pitchFamily="34" charset="0"/>
              </a:rPr>
              <a:t>FICAV</a:t>
            </a:r>
            <a:r>
              <a:rPr lang="fr-CA" sz="1400" i="1" dirty="0" smtClean="0">
                <a:solidFill>
                  <a:srgbClr val="595959"/>
                </a:solidFill>
                <a:latin typeface="Arial" pitchFamily="34" charset="0"/>
                <a:cs typeface="Arial" pitchFamily="34" charset="0"/>
              </a:rPr>
              <a:t> – Agence de </a:t>
            </a:r>
            <a:r>
              <a:rPr lang="fr-CA" sz="1400" i="1" dirty="0">
                <a:solidFill>
                  <a:srgbClr val="595959"/>
                </a:solidFill>
                <a:latin typeface="Arial" pitchFamily="34" charset="0"/>
                <a:cs typeface="Arial" pitchFamily="34" charset="0"/>
              </a:rPr>
              <a:t>voyages » au centre des actions de </a:t>
            </a:r>
            <a:r>
              <a:rPr lang="fr-CA" sz="1400" i="1" dirty="0" smtClean="0">
                <a:solidFill>
                  <a:srgbClr val="595959"/>
                </a:solidFill>
                <a:latin typeface="Arial" pitchFamily="34" charset="0"/>
                <a:cs typeface="Arial" pitchFamily="34" charset="0"/>
              </a:rPr>
              <a:t>communication. </a:t>
            </a:r>
            <a:endParaRPr lang="fr-CA" sz="1400" i="1" dirty="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291948060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597375" cy="2594674"/>
          </a:xfrm>
        </p:spPr>
        <p:txBody>
          <a:bodyPr/>
          <a:lstStyle/>
          <a:p>
            <a:r>
              <a:rPr lang="fr-CA" dirty="0" smtClean="0"/>
              <a:t>Profil général des voyages effectués par les Québécois</a:t>
            </a:r>
            <a:endParaRPr lang="fr-CA" b="0" i="1" dirty="0"/>
          </a:p>
        </p:txBody>
      </p:sp>
      <p:sp>
        <p:nvSpPr>
          <p:cNvPr id="4" name="Espace réservé du texte 5"/>
          <p:cNvSpPr>
            <a:spLocks noGrp="1"/>
          </p:cNvSpPr>
          <p:nvPr>
            <p:ph type="body" sz="quarter" idx="10"/>
            <p:custDataLst>
              <p:tags r:id="rId2"/>
            </p:custDataLst>
          </p:nvPr>
        </p:nvSpPr>
        <p:spPr>
          <a:xfrm>
            <a:off x="558800" y="4522534"/>
            <a:ext cx="5885408" cy="347663"/>
          </a:xfrm>
        </p:spPr>
        <p:txBody>
          <a:bodyPr>
            <a:normAutofit/>
          </a:bodyPr>
          <a:lstStyle/>
          <a:p>
            <a:pPr marL="0" indent="0"/>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119388187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23</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Profil général des voyages effectués par les Québécois </a:t>
            </a:r>
            <a:r>
              <a:rPr lang="fr-CA" b="1" dirty="0" smtClean="0">
                <a:solidFill>
                  <a:srgbClr val="00B0F0"/>
                </a:solidFill>
              </a:rPr>
              <a:t>– Faits </a:t>
            </a:r>
            <a:r>
              <a:rPr lang="fr-CA" b="1" dirty="0">
                <a:solidFill>
                  <a:srgbClr val="00B0F0"/>
                </a:solidFill>
              </a:rPr>
              <a:t>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3508653"/>
          </a:xfrm>
          <a:prstGeom prst="rect">
            <a:avLst/>
          </a:prstGeom>
          <a:noFill/>
        </p:spPr>
        <p:txBody>
          <a:bodyPr wrap="square" rtlCol="0">
            <a:spAutoFit/>
          </a:bodyPr>
          <a:lstStyle/>
          <a:p>
            <a:pPr algn="just"/>
            <a:r>
              <a:rPr lang="fr-FR" sz="1400" dirty="0" smtClean="0">
                <a:solidFill>
                  <a:srgbClr val="595959"/>
                </a:solidFill>
                <a:latin typeface="Arial" pitchFamily="34" charset="0"/>
                <a:cs typeface="Arial" pitchFamily="34" charset="0"/>
              </a:rPr>
              <a:t>En moyenne, les voyageurs québécois ont effectué </a:t>
            </a:r>
            <a:r>
              <a:rPr lang="fr-FR" sz="1400" b="1" dirty="0">
                <a:solidFill>
                  <a:srgbClr val="636363"/>
                </a:solidFill>
                <a:latin typeface="Arial" pitchFamily="34" charset="0"/>
                <a:cs typeface="Arial" pitchFamily="34" charset="0"/>
              </a:rPr>
              <a:t>(réservé et payé </a:t>
            </a:r>
            <a:r>
              <a:rPr lang="fr-FR" sz="1400" b="1" dirty="0" smtClean="0">
                <a:solidFill>
                  <a:srgbClr val="636363"/>
                </a:solidFill>
                <a:latin typeface="Arial" pitchFamily="34" charset="0"/>
                <a:cs typeface="Arial" pitchFamily="34" charset="0"/>
              </a:rPr>
              <a:t>personnellement) </a:t>
            </a:r>
            <a:r>
              <a:rPr lang="fr-FR" sz="1400" dirty="0" smtClean="0">
                <a:solidFill>
                  <a:srgbClr val="636363"/>
                </a:solidFill>
                <a:latin typeface="Arial" pitchFamily="34" charset="0"/>
                <a:cs typeface="Arial" pitchFamily="34" charset="0"/>
              </a:rPr>
              <a:t>près </a:t>
            </a:r>
            <a:r>
              <a:rPr lang="fr-FR" sz="1400" b="1" dirty="0" smtClean="0">
                <a:solidFill>
                  <a:srgbClr val="636363"/>
                </a:solidFill>
                <a:latin typeface="Arial" pitchFamily="34" charset="0"/>
                <a:cs typeface="Arial" pitchFamily="34" charset="0"/>
              </a:rPr>
              <a:t>d’un voyage par année à l’extérieur de la province au cours des </a:t>
            </a:r>
            <a:br>
              <a:rPr lang="fr-FR" sz="1400" b="1" dirty="0" smtClean="0">
                <a:solidFill>
                  <a:srgbClr val="636363"/>
                </a:solidFill>
                <a:latin typeface="Arial" pitchFamily="34" charset="0"/>
                <a:cs typeface="Arial" pitchFamily="34" charset="0"/>
              </a:rPr>
            </a:br>
            <a:r>
              <a:rPr lang="fr-FR" sz="1400" b="1" dirty="0" smtClean="0">
                <a:solidFill>
                  <a:srgbClr val="636363"/>
                </a:solidFill>
                <a:latin typeface="Arial" pitchFamily="34" charset="0"/>
                <a:cs typeface="Arial" pitchFamily="34" charset="0"/>
              </a:rPr>
              <a:t>trois dernières années</a:t>
            </a:r>
            <a:r>
              <a:rPr lang="fr-FR" sz="1400" dirty="0" smtClean="0">
                <a:solidFill>
                  <a:srgbClr val="636363"/>
                </a:solidFill>
                <a:latin typeface="Arial" pitchFamily="34" charset="0"/>
                <a:cs typeface="Arial" pitchFamily="34" charset="0"/>
              </a:rPr>
              <a:t> (2,8 voyages </a:t>
            </a:r>
            <a:r>
              <a:rPr lang="fr-FR" sz="1400" dirty="0" smtClean="0">
                <a:solidFill>
                  <a:srgbClr val="595959"/>
                </a:solidFill>
                <a:latin typeface="Arial" pitchFamily="34" charset="0"/>
                <a:cs typeface="Arial" pitchFamily="34" charset="0"/>
              </a:rPr>
              <a:t>depuis 2010 ).</a:t>
            </a:r>
          </a:p>
          <a:p>
            <a:pPr algn="just"/>
            <a:endParaRPr lang="fr-FR" sz="1400" dirty="0" smtClean="0">
              <a:solidFill>
                <a:srgbClr val="595959"/>
              </a:solidFill>
              <a:latin typeface="Arial" pitchFamily="34" charset="0"/>
              <a:cs typeface="Arial" pitchFamily="34" charset="0"/>
            </a:endParaRPr>
          </a:p>
          <a:p>
            <a:pPr marL="171450" indent="-171450" algn="just">
              <a:buClr>
                <a:schemeClr val="tx2"/>
              </a:buClr>
              <a:buFont typeface="Wingdings" pitchFamily="2" charset="2"/>
              <a:buChar char="§"/>
            </a:pPr>
            <a:r>
              <a:rPr lang="fr-FR" sz="1200" dirty="0" smtClean="0">
                <a:solidFill>
                  <a:srgbClr val="595959"/>
                </a:solidFill>
                <a:latin typeface="Arial" pitchFamily="34" charset="0"/>
                <a:cs typeface="Arial" pitchFamily="34" charset="0"/>
              </a:rPr>
              <a:t>Les </a:t>
            </a:r>
            <a:r>
              <a:rPr lang="fr-FR" sz="1200" dirty="0" smtClean="0">
                <a:solidFill>
                  <a:srgbClr val="636363"/>
                </a:solidFill>
                <a:latin typeface="Arial" pitchFamily="34" charset="0"/>
                <a:cs typeface="Arial" pitchFamily="34" charset="0"/>
              </a:rPr>
              <a:t>répondants de la grande </a:t>
            </a:r>
            <a:r>
              <a:rPr lang="fr-FR" sz="1200" b="1" dirty="0" smtClean="0">
                <a:solidFill>
                  <a:srgbClr val="636363"/>
                </a:solidFill>
                <a:latin typeface="Arial" pitchFamily="34" charset="0"/>
                <a:cs typeface="Arial" pitchFamily="34" charset="0"/>
              </a:rPr>
              <a:t>région de Montréal </a:t>
            </a:r>
            <a:r>
              <a:rPr lang="fr-FR" sz="1200" dirty="0" smtClean="0">
                <a:solidFill>
                  <a:srgbClr val="636363"/>
                </a:solidFill>
                <a:latin typeface="Arial" pitchFamily="34" charset="0"/>
                <a:cs typeface="Arial" pitchFamily="34" charset="0"/>
              </a:rPr>
              <a:t>(3,0 voyages), les </a:t>
            </a:r>
            <a:r>
              <a:rPr lang="fr-FR" sz="1200" b="1" dirty="0" smtClean="0">
                <a:solidFill>
                  <a:srgbClr val="636363"/>
                </a:solidFill>
                <a:latin typeface="Arial" pitchFamily="34" charset="0"/>
                <a:cs typeface="Arial" pitchFamily="34" charset="0"/>
              </a:rPr>
              <a:t>personnes âgées de 55 ans et plus </a:t>
            </a:r>
            <a:r>
              <a:rPr lang="fr-FR" sz="1200" dirty="0" smtClean="0">
                <a:solidFill>
                  <a:srgbClr val="636363"/>
                </a:solidFill>
                <a:latin typeface="Arial" pitchFamily="34" charset="0"/>
                <a:cs typeface="Arial" pitchFamily="34" charset="0"/>
              </a:rPr>
              <a:t>(3,1 voyages), les </a:t>
            </a:r>
            <a:r>
              <a:rPr lang="fr-FR" sz="1200" b="1" dirty="0" smtClean="0">
                <a:solidFill>
                  <a:srgbClr val="636363"/>
                </a:solidFill>
                <a:latin typeface="Arial" pitchFamily="34" charset="0"/>
                <a:cs typeface="Arial" pitchFamily="34" charset="0"/>
              </a:rPr>
              <a:t>plus scolarisées </a:t>
            </a:r>
            <a:r>
              <a:rPr lang="fr-FR" sz="1200" dirty="0" smtClean="0">
                <a:solidFill>
                  <a:srgbClr val="636363"/>
                </a:solidFill>
                <a:latin typeface="Arial" pitchFamily="34" charset="0"/>
                <a:cs typeface="Arial" pitchFamily="34" charset="0"/>
              </a:rPr>
              <a:t>(3,1 voyages) et les </a:t>
            </a:r>
            <a:r>
              <a:rPr lang="fr-FR" sz="1200" b="1" dirty="0" smtClean="0">
                <a:solidFill>
                  <a:srgbClr val="636363"/>
                </a:solidFill>
                <a:latin typeface="Arial" pitchFamily="34" charset="0"/>
                <a:cs typeface="Arial" pitchFamily="34" charset="0"/>
              </a:rPr>
              <a:t>mieux nantis financièrement                       </a:t>
            </a:r>
            <a:r>
              <a:rPr lang="fr-FR" sz="1200" dirty="0" smtClean="0">
                <a:solidFill>
                  <a:srgbClr val="636363"/>
                </a:solidFill>
                <a:latin typeface="Arial" pitchFamily="34" charset="0"/>
                <a:cs typeface="Arial" pitchFamily="34" charset="0"/>
              </a:rPr>
              <a:t>(3,4 voyages) ont davantage voyagé depuis 2010 que le reste des Québécois.</a:t>
            </a:r>
          </a:p>
          <a:p>
            <a:pPr marL="171450" indent="-171450" algn="just">
              <a:buClr>
                <a:schemeClr val="tx2"/>
              </a:buClr>
              <a:buFont typeface="Arial" pitchFamily="34" charset="0"/>
              <a:buChar char="•"/>
            </a:pPr>
            <a:endParaRPr lang="fr-FR" sz="1200" dirty="0" smtClean="0">
              <a:solidFill>
                <a:srgbClr val="636363"/>
              </a:solidFill>
              <a:latin typeface="Arial" pitchFamily="34" charset="0"/>
              <a:cs typeface="Arial" pitchFamily="34" charset="0"/>
            </a:endParaRPr>
          </a:p>
          <a:p>
            <a:pPr algn="just"/>
            <a:r>
              <a:rPr lang="fr-FR" sz="1400" dirty="0" smtClean="0">
                <a:solidFill>
                  <a:srgbClr val="595959"/>
                </a:solidFill>
                <a:latin typeface="Arial" pitchFamily="34" charset="0"/>
                <a:cs typeface="Arial" pitchFamily="34" charset="0"/>
              </a:rPr>
              <a:t>Les mois de </a:t>
            </a:r>
            <a:r>
              <a:rPr lang="fr-FR" sz="1400" b="1" dirty="0" smtClean="0">
                <a:solidFill>
                  <a:srgbClr val="595959"/>
                </a:solidFill>
                <a:latin typeface="Arial" pitchFamily="34" charset="0"/>
                <a:cs typeface="Arial" pitchFamily="34" charset="0"/>
              </a:rPr>
              <a:t>février</a:t>
            </a:r>
            <a:r>
              <a:rPr lang="fr-FR" sz="1400" dirty="0" smtClean="0">
                <a:solidFill>
                  <a:srgbClr val="595959"/>
                </a:solidFill>
                <a:latin typeface="Arial" pitchFamily="34" charset="0"/>
                <a:cs typeface="Arial" pitchFamily="34" charset="0"/>
              </a:rPr>
              <a:t> (12 %) et </a:t>
            </a:r>
            <a:r>
              <a:rPr lang="fr-FR" sz="1400" b="1" dirty="0" smtClean="0">
                <a:solidFill>
                  <a:srgbClr val="595959"/>
                </a:solidFill>
                <a:latin typeface="Arial" pitchFamily="34" charset="0"/>
                <a:cs typeface="Arial" pitchFamily="34" charset="0"/>
              </a:rPr>
              <a:t>juillet</a:t>
            </a:r>
            <a:r>
              <a:rPr lang="fr-FR" sz="1400" dirty="0" smtClean="0">
                <a:solidFill>
                  <a:srgbClr val="595959"/>
                </a:solidFill>
                <a:latin typeface="Arial" pitchFamily="34" charset="0"/>
                <a:cs typeface="Arial" pitchFamily="34" charset="0"/>
              </a:rPr>
              <a:t> (12 %) sont les deux mois lors desquels les Québécois ont le </a:t>
            </a:r>
            <a:r>
              <a:rPr lang="fr-FR" sz="1400" b="1" dirty="0" smtClean="0">
                <a:solidFill>
                  <a:srgbClr val="595959"/>
                </a:solidFill>
                <a:latin typeface="Arial" pitchFamily="34" charset="0"/>
                <a:cs typeface="Arial" pitchFamily="34" charset="0"/>
              </a:rPr>
              <a:t>plus voyagé </a:t>
            </a:r>
            <a:r>
              <a:rPr lang="fr-FR" sz="1400" dirty="0" smtClean="0">
                <a:solidFill>
                  <a:srgbClr val="595959"/>
                </a:solidFill>
                <a:latin typeface="Arial" pitchFamily="34" charset="0"/>
                <a:cs typeface="Arial" pitchFamily="34" charset="0"/>
              </a:rPr>
              <a:t>tandis que les mois </a:t>
            </a:r>
            <a:r>
              <a:rPr lang="fr-FR" sz="1400" b="1" dirty="0" smtClean="0">
                <a:solidFill>
                  <a:srgbClr val="595959"/>
                </a:solidFill>
                <a:latin typeface="Arial" pitchFamily="34" charset="0"/>
                <a:cs typeface="Arial" pitchFamily="34" charset="0"/>
              </a:rPr>
              <a:t>d’avril</a:t>
            </a:r>
            <a:r>
              <a:rPr lang="fr-FR" sz="1400" dirty="0" smtClean="0">
                <a:solidFill>
                  <a:srgbClr val="595959"/>
                </a:solidFill>
                <a:latin typeface="Arial" pitchFamily="34" charset="0"/>
                <a:cs typeface="Arial" pitchFamily="34" charset="0"/>
              </a:rPr>
              <a:t> (6 %) et </a:t>
            </a:r>
            <a:r>
              <a:rPr lang="fr-FR" sz="1400" b="1" dirty="0" smtClean="0">
                <a:solidFill>
                  <a:srgbClr val="595959"/>
                </a:solidFill>
                <a:latin typeface="Arial" pitchFamily="34" charset="0"/>
                <a:cs typeface="Arial" pitchFamily="34" charset="0"/>
              </a:rPr>
              <a:t>novembre </a:t>
            </a:r>
            <a:r>
              <a:rPr lang="fr-FR" sz="1400" dirty="0" smtClean="0">
                <a:solidFill>
                  <a:srgbClr val="595959"/>
                </a:solidFill>
                <a:latin typeface="Arial" pitchFamily="34" charset="0"/>
                <a:cs typeface="Arial" pitchFamily="34" charset="0"/>
              </a:rPr>
              <a:t>(6 %) ont été les mois </a:t>
            </a:r>
            <a:r>
              <a:rPr lang="fr-FR" sz="1400" b="1" dirty="0" smtClean="0">
                <a:solidFill>
                  <a:srgbClr val="595959"/>
                </a:solidFill>
                <a:latin typeface="Arial" pitchFamily="34" charset="0"/>
                <a:cs typeface="Arial" pitchFamily="34" charset="0"/>
              </a:rPr>
              <a:t>les moins populaires</a:t>
            </a:r>
            <a:r>
              <a:rPr lang="fr-FR" sz="1400" dirty="0" smtClean="0">
                <a:solidFill>
                  <a:srgbClr val="595959"/>
                </a:solidFill>
                <a:latin typeface="Arial" pitchFamily="34" charset="0"/>
                <a:cs typeface="Arial" pitchFamily="34" charset="0"/>
              </a:rPr>
              <a:t> pour voyager. </a:t>
            </a:r>
          </a:p>
          <a:p>
            <a:pPr algn="just"/>
            <a:endParaRPr lang="fr-FR" sz="1200" dirty="0" smtClean="0">
              <a:solidFill>
                <a:srgbClr val="595959"/>
              </a:solidFill>
              <a:latin typeface="Arial" pitchFamily="34" charset="0"/>
              <a:cs typeface="Arial" pitchFamily="34" charset="0"/>
            </a:endParaRPr>
          </a:p>
          <a:p>
            <a:pPr algn="just"/>
            <a:endParaRPr lang="fr-FR" sz="1200" dirty="0" smtClean="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128014788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Profil général des voyages effectués par les Québécois </a:t>
            </a:r>
            <a:r>
              <a:rPr lang="fr-CA" b="1" dirty="0" smtClean="0">
                <a:solidFill>
                  <a:srgbClr val="00B0F0"/>
                </a:solidFill>
              </a:rPr>
              <a:t>– Faits </a:t>
            </a:r>
            <a:r>
              <a:rPr lang="fr-CA" b="1" dirty="0">
                <a:solidFill>
                  <a:srgbClr val="00B0F0"/>
                </a:solidFill>
              </a:rPr>
              <a:t>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3816429"/>
          </a:xfrm>
          <a:prstGeom prst="rect">
            <a:avLst/>
          </a:prstGeom>
          <a:noFill/>
        </p:spPr>
        <p:txBody>
          <a:bodyPr wrap="square" rtlCol="0">
            <a:spAutoFit/>
          </a:bodyPr>
          <a:lstStyle/>
          <a:p>
            <a:pPr algn="just"/>
            <a:r>
              <a:rPr lang="fr-CA" sz="1400" dirty="0" smtClean="0">
                <a:solidFill>
                  <a:srgbClr val="595959"/>
                </a:solidFill>
                <a:latin typeface="Arial" pitchFamily="34" charset="0"/>
                <a:cs typeface="Arial" pitchFamily="34" charset="0"/>
              </a:rPr>
              <a:t>La </a:t>
            </a:r>
            <a:r>
              <a:rPr lang="fr-CA" sz="1400" b="1" dirty="0" smtClean="0">
                <a:solidFill>
                  <a:srgbClr val="595959"/>
                </a:solidFill>
                <a:latin typeface="Arial" pitchFamily="34" charset="0"/>
                <a:cs typeface="Arial" pitchFamily="34" charset="0"/>
              </a:rPr>
              <a:t>grande majorité </a:t>
            </a:r>
            <a:r>
              <a:rPr lang="fr-CA" sz="1400" dirty="0" smtClean="0">
                <a:solidFill>
                  <a:srgbClr val="595959"/>
                </a:solidFill>
                <a:latin typeface="Arial" pitchFamily="34" charset="0"/>
                <a:cs typeface="Arial" pitchFamily="34" charset="0"/>
              </a:rPr>
              <a:t>des voyages effectués </a:t>
            </a:r>
            <a:r>
              <a:rPr lang="fr-FR" sz="1400" dirty="0">
                <a:solidFill>
                  <a:srgbClr val="636363"/>
                </a:solidFill>
                <a:latin typeface="Arial" pitchFamily="34" charset="0"/>
                <a:cs typeface="Arial" pitchFamily="34" charset="0"/>
              </a:rPr>
              <a:t>(réservés et payés personnellement)</a:t>
            </a:r>
            <a:r>
              <a:rPr lang="fr-CA" sz="1400" dirty="0">
                <a:solidFill>
                  <a:srgbClr val="595959"/>
                </a:solidFill>
                <a:latin typeface="Arial" pitchFamily="34" charset="0"/>
                <a:cs typeface="Arial" pitchFamily="34" charset="0"/>
              </a:rPr>
              <a:t> par </a:t>
            </a:r>
            <a:r>
              <a:rPr lang="fr-CA" sz="1400" dirty="0" smtClean="0">
                <a:solidFill>
                  <a:srgbClr val="595959"/>
                </a:solidFill>
                <a:latin typeface="Arial" pitchFamily="34" charset="0"/>
                <a:cs typeface="Arial" pitchFamily="34" charset="0"/>
              </a:rPr>
              <a:t>les Québécois à l’extérieur de la province depuis 2010 a été de type « </a:t>
            </a:r>
            <a:r>
              <a:rPr lang="fr-CA" sz="1400" i="1" dirty="0" smtClean="0">
                <a:solidFill>
                  <a:srgbClr val="595959"/>
                </a:solidFill>
                <a:latin typeface="Arial" pitchFamily="34" charset="0"/>
                <a:cs typeface="Arial" pitchFamily="34" charset="0"/>
              </a:rPr>
              <a:t>agrément</a:t>
            </a:r>
            <a:r>
              <a:rPr lang="fr-CA" sz="1400" dirty="0" smtClean="0">
                <a:solidFill>
                  <a:srgbClr val="595959"/>
                </a:solidFill>
                <a:latin typeface="Arial" pitchFamily="34" charset="0"/>
                <a:cs typeface="Arial" pitchFamily="34" charset="0"/>
              </a:rPr>
              <a:t> » (95 %)</a:t>
            </a:r>
          </a:p>
          <a:p>
            <a:pPr algn="just"/>
            <a:endParaRPr lang="fr-CA" sz="1400" dirty="0">
              <a:solidFill>
                <a:srgbClr val="595959"/>
              </a:solidFill>
              <a:latin typeface="Arial" pitchFamily="34" charset="0"/>
              <a:cs typeface="Arial" pitchFamily="34" charset="0"/>
            </a:endParaRPr>
          </a:p>
          <a:p>
            <a:pPr algn="just"/>
            <a:r>
              <a:rPr lang="fr-CA" sz="1400" dirty="0" smtClean="0">
                <a:solidFill>
                  <a:srgbClr val="595959"/>
                </a:solidFill>
                <a:latin typeface="Arial" pitchFamily="34" charset="0"/>
                <a:cs typeface="Arial" pitchFamily="34" charset="0"/>
              </a:rPr>
              <a:t>La </a:t>
            </a:r>
            <a:r>
              <a:rPr lang="fr-CA" sz="1400" b="1" dirty="0" smtClean="0">
                <a:solidFill>
                  <a:srgbClr val="595959"/>
                </a:solidFill>
                <a:latin typeface="Arial" pitchFamily="34" charset="0"/>
                <a:cs typeface="Arial" pitchFamily="34" charset="0"/>
              </a:rPr>
              <a:t>durée </a:t>
            </a:r>
            <a:r>
              <a:rPr lang="fr-CA" sz="1400" b="1" dirty="0" smtClean="0">
                <a:solidFill>
                  <a:schemeClr val="tx1">
                    <a:lumMod val="65000"/>
                    <a:lumOff val="35000"/>
                  </a:schemeClr>
                </a:solidFill>
                <a:latin typeface="Arial" pitchFamily="34" charset="0"/>
                <a:cs typeface="Arial" pitchFamily="34" charset="0"/>
              </a:rPr>
              <a:t>moyenne </a:t>
            </a:r>
            <a:r>
              <a:rPr lang="fr-CA" sz="1400" dirty="0" smtClean="0">
                <a:solidFill>
                  <a:schemeClr val="tx1">
                    <a:lumMod val="65000"/>
                    <a:lumOff val="35000"/>
                  </a:schemeClr>
                </a:solidFill>
                <a:latin typeface="Arial" pitchFamily="34" charset="0"/>
                <a:cs typeface="Arial" pitchFamily="34" charset="0"/>
              </a:rPr>
              <a:t>des voyages effectués </a:t>
            </a:r>
            <a:r>
              <a:rPr lang="fr-FR" sz="1400" dirty="0">
                <a:solidFill>
                  <a:srgbClr val="636363"/>
                </a:solidFill>
                <a:latin typeface="Arial" pitchFamily="34" charset="0"/>
                <a:cs typeface="Arial" pitchFamily="34" charset="0"/>
              </a:rPr>
              <a:t>(réservés et payés personnellement)</a:t>
            </a:r>
            <a:r>
              <a:rPr lang="fr-CA" sz="1400" dirty="0">
                <a:solidFill>
                  <a:srgbClr val="595959"/>
                </a:solidFill>
                <a:latin typeface="Arial" pitchFamily="34" charset="0"/>
                <a:cs typeface="Arial" pitchFamily="34" charset="0"/>
              </a:rPr>
              <a:t> </a:t>
            </a:r>
            <a:r>
              <a:rPr lang="fr-CA" sz="1400" dirty="0" smtClean="0">
                <a:solidFill>
                  <a:schemeClr val="tx1">
                    <a:lumMod val="65000"/>
                    <a:lumOff val="35000"/>
                  </a:schemeClr>
                </a:solidFill>
                <a:latin typeface="Arial" pitchFamily="34" charset="0"/>
                <a:cs typeface="Arial" pitchFamily="34" charset="0"/>
              </a:rPr>
              <a:t>par les Québécois s’établit à </a:t>
            </a:r>
            <a:r>
              <a:rPr lang="fr-CA" sz="1400" b="1" dirty="0" smtClean="0">
                <a:solidFill>
                  <a:schemeClr val="tx1">
                    <a:lumMod val="65000"/>
                    <a:lumOff val="35000"/>
                  </a:schemeClr>
                </a:solidFill>
                <a:latin typeface="Arial" pitchFamily="34" charset="0"/>
                <a:cs typeface="Arial" pitchFamily="34" charset="0"/>
              </a:rPr>
              <a:t>11,2 jours</a:t>
            </a:r>
            <a:r>
              <a:rPr lang="fr-CA" sz="1400" dirty="0" smtClean="0">
                <a:solidFill>
                  <a:schemeClr val="tx1">
                    <a:lumMod val="65000"/>
                    <a:lumOff val="35000"/>
                  </a:schemeClr>
                </a:solidFill>
                <a:latin typeface="Arial" pitchFamily="34" charset="0"/>
                <a:cs typeface="Arial" pitchFamily="34" charset="0"/>
              </a:rPr>
              <a:t>. Les voyageurs connaissant le FICAV font des voyages de durée significativement plus </a:t>
            </a:r>
            <a:r>
              <a:rPr lang="fr-CA" sz="1400" dirty="0">
                <a:solidFill>
                  <a:schemeClr val="tx1">
                    <a:lumMod val="65000"/>
                    <a:lumOff val="35000"/>
                  </a:schemeClr>
                </a:solidFill>
                <a:latin typeface="Arial" pitchFamily="34" charset="0"/>
                <a:cs typeface="Arial" pitchFamily="34" charset="0"/>
              </a:rPr>
              <a:t>longue (12,7 jours) que </a:t>
            </a:r>
            <a:r>
              <a:rPr lang="fr-CA" sz="1400" dirty="0" smtClean="0">
                <a:solidFill>
                  <a:schemeClr val="tx1">
                    <a:lumMod val="65000"/>
                    <a:lumOff val="35000"/>
                  </a:schemeClr>
                </a:solidFill>
                <a:latin typeface="Arial" pitchFamily="34" charset="0"/>
                <a:cs typeface="Arial" pitchFamily="34" charset="0"/>
              </a:rPr>
              <a:t>ceux qui ne le </a:t>
            </a:r>
            <a:r>
              <a:rPr lang="fr-CA" sz="1400" dirty="0">
                <a:solidFill>
                  <a:schemeClr val="tx1">
                    <a:lumMod val="65000"/>
                    <a:lumOff val="35000"/>
                  </a:schemeClr>
                </a:solidFill>
                <a:latin typeface="Arial" pitchFamily="34" charset="0"/>
                <a:cs typeface="Arial" pitchFamily="34" charset="0"/>
              </a:rPr>
              <a:t>connaissent </a:t>
            </a:r>
            <a:r>
              <a:rPr lang="fr-CA" sz="1400" dirty="0" smtClean="0">
                <a:solidFill>
                  <a:schemeClr val="tx1">
                    <a:lumMod val="65000"/>
                    <a:lumOff val="35000"/>
                  </a:schemeClr>
                </a:solidFill>
                <a:latin typeface="Arial" pitchFamily="34" charset="0"/>
                <a:cs typeface="Arial" pitchFamily="34" charset="0"/>
              </a:rPr>
              <a:t>pas (10,2 jours).</a:t>
            </a:r>
          </a:p>
          <a:p>
            <a:pPr algn="just"/>
            <a:r>
              <a:rPr lang="fr-CA" sz="1400" dirty="0" smtClean="0">
                <a:solidFill>
                  <a:srgbClr val="595959"/>
                </a:solidFill>
                <a:latin typeface="Arial" pitchFamily="34" charset="0"/>
                <a:cs typeface="Arial" pitchFamily="34" charset="0"/>
              </a:rPr>
              <a:t> </a:t>
            </a:r>
            <a:endParaRPr lang="fr-CA" sz="1200" dirty="0" smtClean="0">
              <a:solidFill>
                <a:srgbClr val="595959"/>
              </a:solidFill>
              <a:latin typeface="Arial" pitchFamily="34" charset="0"/>
              <a:cs typeface="Arial" pitchFamily="34" charset="0"/>
            </a:endParaRPr>
          </a:p>
          <a:p>
            <a:pPr algn="just"/>
            <a:r>
              <a:rPr lang="fr-CA" sz="1400" dirty="0" smtClean="0">
                <a:solidFill>
                  <a:srgbClr val="595959"/>
                </a:solidFill>
                <a:latin typeface="Arial" pitchFamily="34" charset="0"/>
                <a:cs typeface="Arial" pitchFamily="34" charset="0"/>
              </a:rPr>
              <a:t>Généralement, il s’avère que les Québécois ont le plus souvent voyagé </a:t>
            </a:r>
            <a:r>
              <a:rPr lang="fr-CA" sz="1400" b="1" dirty="0" smtClean="0">
                <a:solidFill>
                  <a:srgbClr val="595959"/>
                </a:solidFill>
                <a:latin typeface="Arial" pitchFamily="34" charset="0"/>
                <a:cs typeface="Arial" pitchFamily="34" charset="0"/>
              </a:rPr>
              <a:t>en couple </a:t>
            </a:r>
            <a:r>
              <a:rPr lang="fr-CA" sz="1400" dirty="0" smtClean="0">
                <a:solidFill>
                  <a:srgbClr val="595959"/>
                </a:solidFill>
                <a:latin typeface="Arial" pitchFamily="34" charset="0"/>
                <a:cs typeface="Arial" pitchFamily="34" charset="0"/>
              </a:rPr>
              <a:t>(40 %). </a:t>
            </a:r>
          </a:p>
          <a:p>
            <a:pPr algn="just"/>
            <a:endParaRPr lang="fr-CA" sz="1400" dirty="0" smtClean="0">
              <a:solidFill>
                <a:srgbClr val="595959"/>
              </a:solidFill>
              <a:latin typeface="Arial" pitchFamily="34" charset="0"/>
              <a:cs typeface="Arial" pitchFamily="34" charset="0"/>
            </a:endParaRPr>
          </a:p>
          <a:p>
            <a:pPr marL="285750" indent="-285750" algn="just">
              <a:buClr>
                <a:schemeClr val="tx2"/>
              </a:buClr>
              <a:buFont typeface="Wingdings" pitchFamily="2" charset="2"/>
              <a:buChar char="§"/>
            </a:pPr>
            <a:r>
              <a:rPr lang="fr-CA" sz="1200" dirty="0" smtClean="0">
                <a:solidFill>
                  <a:srgbClr val="595959"/>
                </a:solidFill>
                <a:latin typeface="Arial" pitchFamily="34" charset="0"/>
                <a:cs typeface="Arial" pitchFamily="34" charset="0"/>
              </a:rPr>
              <a:t>Notons que cette tendance </a:t>
            </a:r>
            <a:r>
              <a:rPr lang="fr-CA" sz="1200" dirty="0" smtClean="0">
                <a:solidFill>
                  <a:schemeClr val="tx1">
                    <a:lumMod val="65000"/>
                    <a:lumOff val="35000"/>
                  </a:schemeClr>
                </a:solidFill>
                <a:latin typeface="Arial" pitchFamily="34" charset="0"/>
                <a:cs typeface="Arial" pitchFamily="34" charset="0"/>
              </a:rPr>
              <a:t>est encore plus marquée parmi les répondants âgés de 55 ans et plus (47 %), chez ceux qui connaissent le FICAV (46 %) et chez ceux ayant un revenu de 80 000 $ et plus </a:t>
            </a:r>
            <a:br>
              <a:rPr lang="fr-CA" sz="1200" dirty="0" smtClean="0">
                <a:solidFill>
                  <a:schemeClr val="tx1">
                    <a:lumMod val="65000"/>
                    <a:lumOff val="35000"/>
                  </a:schemeClr>
                </a:solidFill>
                <a:latin typeface="Arial" pitchFamily="34" charset="0"/>
                <a:cs typeface="Arial" pitchFamily="34" charset="0"/>
              </a:rPr>
            </a:br>
            <a:r>
              <a:rPr lang="fr-CA" sz="1200" dirty="0" smtClean="0">
                <a:solidFill>
                  <a:schemeClr val="tx1">
                    <a:lumMod val="65000"/>
                    <a:lumOff val="35000"/>
                  </a:schemeClr>
                </a:solidFill>
                <a:latin typeface="Arial" pitchFamily="34" charset="0"/>
                <a:cs typeface="Arial" pitchFamily="34" charset="0"/>
              </a:rPr>
              <a:t>(46 %).</a:t>
            </a:r>
          </a:p>
          <a:p>
            <a:pPr marL="171450" indent="-171450" algn="just">
              <a:buFont typeface="Arial" pitchFamily="34" charset="0"/>
              <a:buChar char="•"/>
            </a:pPr>
            <a:endParaRPr lang="en-CA" sz="1200" dirty="0" smtClean="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369220627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Nombre de voyages effectués au cours des trois dernières années</a:t>
            </a:r>
          </a:p>
          <a:p>
            <a:pPr eaLnBrk="1" fontAlgn="base" hangingPunct="1">
              <a:spcBef>
                <a:spcPct val="0"/>
              </a:spcBef>
              <a:spcAft>
                <a:spcPct val="0"/>
              </a:spcAft>
            </a:pPr>
            <a:r>
              <a:rPr lang="fr-CA" sz="1200" dirty="0" smtClean="0">
                <a:solidFill>
                  <a:srgbClr val="00B0F0"/>
                </a:solidFill>
              </a:rPr>
              <a:t>Base : tous les répondants (n=1000)</a:t>
            </a:r>
          </a:p>
          <a:p>
            <a:pPr eaLnBrk="1" fontAlgn="base" hangingPunct="1">
              <a:spcBef>
                <a:spcPct val="0"/>
              </a:spcBef>
              <a:spcAft>
                <a:spcPct val="0"/>
              </a:spcAft>
            </a:pPr>
            <a:endParaRPr lang="fr-CA" b="1" dirty="0" smtClean="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807795447"/>
              </p:ext>
            </p:extLst>
          </p:nvPr>
        </p:nvGraphicFramePr>
        <p:xfrm>
          <a:off x="534813" y="1412776"/>
          <a:ext cx="8051974" cy="2272064"/>
        </p:xfrm>
        <a:graphic>
          <a:graphicData uri="http://schemas.openxmlformats.org/drawingml/2006/table">
            <a:tbl>
              <a:tblPr firstRow="1" bandRow="1">
                <a:tableStyleId>{2D5ABB26-0587-4C30-8999-92F81FD0307C}</a:tableStyleId>
              </a:tblPr>
              <a:tblGrid>
                <a:gridCol w="600742"/>
                <a:gridCol w="465702"/>
                <a:gridCol w="465702"/>
                <a:gridCol w="465702"/>
                <a:gridCol w="465702"/>
                <a:gridCol w="465702"/>
                <a:gridCol w="465702"/>
                <a:gridCol w="465702"/>
                <a:gridCol w="465702"/>
                <a:gridCol w="465702"/>
                <a:gridCol w="465702"/>
                <a:gridCol w="465702"/>
                <a:gridCol w="465702"/>
                <a:gridCol w="465702"/>
                <a:gridCol w="465702"/>
                <a:gridCol w="465702"/>
                <a:gridCol w="465702"/>
              </a:tblGrid>
              <a:tr h="22899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3067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Tot.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Res­te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1</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25</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FF0000"/>
                          </a:solidFill>
                          <a:effectLst/>
                          <a:latin typeface="Arial"/>
                        </a:rPr>
                        <a:t>16</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34</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27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18</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18</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29</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23</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24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24</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17</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00CCFF"/>
                          </a:solidFill>
                          <a:effectLst/>
                          <a:latin typeface="Arial"/>
                          <a:ea typeface="+mn-ea"/>
                          <a:cs typeface="+mn-cs"/>
                        </a:rPr>
                        <a:t>27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20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12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8</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11</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5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30</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10</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FF0000"/>
                          </a:solidFill>
                          <a:effectLst/>
                          <a:latin typeface="Arial"/>
                          <a:ea typeface="+mn-ea"/>
                          <a:cs typeface="+mn-cs"/>
                        </a:rPr>
                        <a:t>15</a:t>
                      </a:r>
                      <a:endParaRPr lang="fr-CA" sz="1100" b="0" i="0" u="none" strike="noStrike" kern="1200" dirty="0" smtClean="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27</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86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900" b="1" i="0" u="none" strike="noStrike" kern="1200" cap="none" normalizeH="0" baseline="0" dirty="0" smtClean="0">
                          <a:ln>
                            <a:noFill/>
                          </a:ln>
                          <a:solidFill>
                            <a:srgbClr val="636363"/>
                          </a:solidFill>
                          <a:effectLst/>
                          <a:latin typeface="Arial" pitchFamily="34" charset="0"/>
                          <a:ea typeface="+mn-ea"/>
                          <a:cs typeface="Arial" pitchFamily="34" charset="0"/>
                        </a:rPr>
                        <a:t>MOYENNE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dirty="0" smtClean="0">
                          <a:solidFill>
                            <a:srgbClr val="808080"/>
                          </a:solidFill>
                          <a:effectLst/>
                          <a:latin typeface="Arial"/>
                          <a:ea typeface="+mn-ea"/>
                          <a:cs typeface="+mn-cs"/>
                        </a:rPr>
                        <a:t>2,8</a:t>
                      </a:r>
                      <a:endParaRPr lang="fr-CA" sz="11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00B0F0"/>
                          </a:solidFill>
                          <a:effectLst/>
                          <a:latin typeface="Arial"/>
                          <a:ea typeface="+mn-ea"/>
                          <a:cs typeface="+mn-cs"/>
                        </a:rPr>
                        <a:t>3,0</a:t>
                      </a:r>
                      <a:endParaRPr lang="fr-CA" sz="1100" b="1"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808080"/>
                          </a:solidFill>
                          <a:effectLst/>
                          <a:latin typeface="Arial"/>
                          <a:ea typeface="+mn-ea"/>
                          <a:cs typeface="+mn-cs"/>
                        </a:rPr>
                        <a:t>2,8</a:t>
                      </a:r>
                      <a:endParaRPr lang="fr-CA" sz="11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FF0000"/>
                          </a:solidFill>
                          <a:effectLst/>
                          <a:latin typeface="Arial"/>
                          <a:ea typeface="+mn-ea"/>
                          <a:cs typeface="+mn-cs"/>
                        </a:rPr>
                        <a:t>2,6</a:t>
                      </a:r>
                      <a:endParaRPr lang="fr-CA" sz="1100" b="1"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00B0F0"/>
                          </a:solidFill>
                          <a:effectLst/>
                          <a:latin typeface="Arial"/>
                          <a:ea typeface="+mn-ea"/>
                          <a:cs typeface="+mn-cs"/>
                        </a:rPr>
                        <a:t>3,0</a:t>
                      </a:r>
                      <a:endParaRPr lang="fr-CA" sz="1100" b="1"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FF0000"/>
                          </a:solidFill>
                          <a:effectLst/>
                          <a:latin typeface="Arial"/>
                          <a:ea typeface="+mn-ea"/>
                          <a:cs typeface="+mn-cs"/>
                        </a:rPr>
                        <a:t>2,7</a:t>
                      </a:r>
                      <a:endParaRPr lang="fr-CA" sz="1100" b="1"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FF0000"/>
                          </a:solidFill>
                          <a:effectLst/>
                          <a:latin typeface="Arial"/>
                          <a:ea typeface="+mn-ea"/>
                          <a:cs typeface="+mn-cs"/>
                        </a:rPr>
                        <a:t>2,1</a:t>
                      </a:r>
                      <a:endParaRPr lang="fr-CA" sz="1100" b="1"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808080"/>
                          </a:solidFill>
                          <a:effectLst/>
                          <a:latin typeface="Arial"/>
                          <a:ea typeface="+mn-ea"/>
                          <a:cs typeface="+mn-cs"/>
                        </a:rPr>
                        <a:t>2,7</a:t>
                      </a:r>
                      <a:endParaRPr lang="fr-CA" sz="11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808080"/>
                          </a:solidFill>
                          <a:effectLst/>
                          <a:latin typeface="Arial"/>
                          <a:ea typeface="+mn-ea"/>
                          <a:cs typeface="+mn-cs"/>
                        </a:rPr>
                        <a:t>2,9</a:t>
                      </a:r>
                      <a:endParaRPr lang="fr-CA" sz="11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00B0F0"/>
                          </a:solidFill>
                          <a:effectLst/>
                          <a:latin typeface="Arial"/>
                          <a:ea typeface="+mn-ea"/>
                          <a:cs typeface="+mn-cs"/>
                        </a:rPr>
                        <a:t>3,1</a:t>
                      </a:r>
                      <a:endParaRPr lang="fr-CA" sz="1100" b="1"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FF0000"/>
                          </a:solidFill>
                          <a:effectLst/>
                          <a:latin typeface="Arial"/>
                          <a:ea typeface="+mn-ea"/>
                          <a:cs typeface="+mn-cs"/>
                        </a:rPr>
                        <a:t>2,3</a:t>
                      </a:r>
                      <a:endParaRPr lang="fr-CA" sz="1100" b="1"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smtClean="0">
                          <a:solidFill>
                            <a:srgbClr val="808080"/>
                          </a:solidFill>
                          <a:effectLst/>
                          <a:latin typeface="Arial"/>
                          <a:ea typeface="+mn-ea"/>
                          <a:cs typeface="+mn-cs"/>
                        </a:rPr>
                        <a:t>2,7</a:t>
                      </a:r>
                      <a:endParaRPr lang="fr-CA" sz="11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00B0F0"/>
                          </a:solidFill>
                          <a:effectLst/>
                          <a:latin typeface="Arial"/>
                          <a:ea typeface="+mn-ea"/>
                          <a:cs typeface="+mn-cs"/>
                        </a:rPr>
                        <a:t>3,4</a:t>
                      </a:r>
                      <a:endParaRPr lang="fr-CA" sz="1100" b="1"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t"/>
                      <a:r>
                        <a:rPr lang="fr-CA" sz="1100" b="1" i="0" u="none" strike="noStrike" kern="1200" dirty="0" smtClean="0">
                          <a:solidFill>
                            <a:srgbClr val="FF0000"/>
                          </a:solidFill>
                          <a:effectLst/>
                          <a:latin typeface="Arial"/>
                          <a:ea typeface="+mn-ea"/>
                          <a:cs typeface="+mn-cs"/>
                        </a:rPr>
                        <a:t>2,4</a:t>
                      </a:r>
                      <a:endParaRPr lang="fr-CA" sz="1100" b="1"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smtClean="0">
                          <a:solidFill>
                            <a:srgbClr val="FF0000"/>
                          </a:solidFill>
                          <a:effectLst/>
                          <a:latin typeface="Arial"/>
                          <a:ea typeface="+mn-ea"/>
                          <a:cs typeface="+mn-cs"/>
                        </a:rPr>
                        <a:t>2,7</a:t>
                      </a:r>
                      <a:endParaRPr lang="fr-CA" sz="1100" b="1"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t"/>
                      <a:r>
                        <a:rPr lang="fr-CA" sz="1100" b="1" i="0" u="none" strike="noStrike" kern="1200" dirty="0" smtClean="0">
                          <a:solidFill>
                            <a:srgbClr val="00B0F0"/>
                          </a:solidFill>
                          <a:effectLst/>
                          <a:latin typeface="Arial"/>
                          <a:ea typeface="+mn-ea"/>
                          <a:cs typeface="+mn-cs"/>
                        </a:rPr>
                        <a:t>3,2</a:t>
                      </a:r>
                      <a:endParaRPr lang="fr-CA" sz="1100" b="1" i="0" u="none" strike="noStrike" kern="1200" dirty="0">
                        <a:solidFill>
                          <a:srgbClr val="00B0F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34813" y="617061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Q1B. Au cours des trois dernières années, soit depuis 2010, combien de voyages avez-vous effectués et réservés par vous-même (avec votre propre argent)?</a:t>
            </a:r>
            <a:endParaRPr lang="en-CA" sz="800" dirty="0">
              <a:solidFill>
                <a:schemeClr val="tx1">
                  <a:lumMod val="65000"/>
                  <a:lumOff val="35000"/>
                </a:schemeClr>
              </a:solidFill>
              <a:latin typeface="Arial" charset="0"/>
            </a:endParaRPr>
          </a:p>
        </p:txBody>
      </p:sp>
      <p:graphicFrame>
        <p:nvGraphicFramePr>
          <p:cNvPr id="2" name="Tableau 1"/>
          <p:cNvGraphicFramePr>
            <a:graphicFrameLocks noGrp="1"/>
          </p:cNvGraphicFramePr>
          <p:nvPr>
            <p:custDataLst>
              <p:tags r:id="rId8"/>
            </p:custDataLst>
            <p:extLst>
              <p:ext uri="{D42A27DB-BD31-4B8C-83A1-F6EECF244321}">
                <p14:modId xmlns:p14="http://schemas.microsoft.com/office/powerpoint/2010/main" val="937904738"/>
              </p:ext>
            </p:extLst>
          </p:nvPr>
        </p:nvGraphicFramePr>
        <p:xfrm>
          <a:off x="572363" y="3891515"/>
          <a:ext cx="5338737" cy="2169045"/>
        </p:xfrm>
        <a:graphic>
          <a:graphicData uri="http://schemas.openxmlformats.org/drawingml/2006/table">
            <a:tbl>
              <a:tblPr firstRow="1" bandRow="1">
                <a:tableStyleId>{2D5ABB26-0587-4C30-8999-92F81FD0307C}</a:tableStyleId>
              </a:tblPr>
              <a:tblGrid>
                <a:gridCol w="687269"/>
                <a:gridCol w="499117"/>
                <a:gridCol w="593193"/>
                <a:gridCol w="593193"/>
                <a:gridCol w="593193"/>
                <a:gridCol w="593193"/>
                <a:gridCol w="593193"/>
                <a:gridCol w="593193"/>
                <a:gridCol w="593193"/>
              </a:tblGrid>
              <a:tr h="27903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5831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Cana­da                        (n=295)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700" b="1" kern="1200" dirty="0" smtClean="0">
                          <a:solidFill>
                            <a:srgbClr val="7F7F7F"/>
                          </a:solidFill>
                          <a:effectLst/>
                          <a:latin typeface="Arial" pitchFamily="34" charset="0"/>
                          <a:ea typeface="Times New Roman"/>
                          <a:cs typeface="Arial" pitchFamily="34" charset="0"/>
                        </a:rPr>
                        <a:t>USA                            (n=498)</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Euro­pe                        (n=265)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kern="1200" noProof="0" smtClean="0">
                          <a:solidFill>
                            <a:srgbClr val="7F7F7F"/>
                          </a:solidFill>
                          <a:effectLst/>
                          <a:latin typeface="Arial" pitchFamily="34" charset="0"/>
                          <a:ea typeface="Times New Roman"/>
                          <a:cs typeface="Arial" pitchFamily="34" charset="0"/>
                        </a:rPr>
                        <a:t>Asie                                (n=45)</a:t>
                      </a:r>
                      <a:endParaRPr lang="fr-CA" sz="700" b="1" kern="1200"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kern="1200" noProof="0" dirty="0" smtClean="0">
                          <a:solidFill>
                            <a:srgbClr val="7F7F7F"/>
                          </a:solidFill>
                          <a:effectLst/>
                          <a:latin typeface="Arial" pitchFamily="34" charset="0"/>
                          <a:ea typeface="Times New Roman"/>
                          <a:cs typeface="Arial" pitchFamily="34" charset="0"/>
                        </a:rPr>
                        <a:t>Desti­na­tion So­leil (n=427)</a:t>
                      </a:r>
                      <a:endParaRPr lang="fr-CA" sz="7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1</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25</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33</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15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26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23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12</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5 ou plus</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30</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39</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23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386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900" b="1" i="0" u="none" strike="noStrike" kern="1200" cap="none" normalizeH="0" baseline="0" dirty="0" smtClean="0">
                          <a:ln>
                            <a:noFill/>
                          </a:ln>
                          <a:solidFill>
                            <a:srgbClr val="636363"/>
                          </a:solidFill>
                          <a:effectLst/>
                          <a:latin typeface="Arial" pitchFamily="34" charset="0"/>
                          <a:ea typeface="+mn-ea"/>
                          <a:cs typeface="Arial" pitchFamily="34" charset="0"/>
                        </a:rPr>
                        <a:t>MOYENNE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en-CA" sz="1100" b="1" i="0" u="none" strike="noStrike" kern="1200" dirty="0" smtClean="0">
                          <a:solidFill>
                            <a:srgbClr val="808080"/>
                          </a:solidFill>
                          <a:effectLst/>
                          <a:latin typeface="Arial"/>
                          <a:ea typeface="+mn-ea"/>
                          <a:cs typeface="+mn-cs"/>
                        </a:rPr>
                        <a:t>2,8</a:t>
                      </a:r>
                      <a:endParaRPr lang="fr-CA" sz="1100" b="1"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en-CA" sz="1100" b="1" i="0" u="none" strike="noStrike" kern="1200" dirty="0" smtClean="0">
                          <a:solidFill>
                            <a:srgbClr val="00B0F0"/>
                          </a:solidFill>
                          <a:effectLst/>
                          <a:latin typeface="Arial"/>
                          <a:ea typeface="+mn-ea"/>
                          <a:cs typeface="+mn-cs"/>
                        </a:rPr>
                        <a:t>3,4</a:t>
                      </a:r>
                      <a:endParaRPr lang="fr-CA" sz="1100" b="1" i="0" u="none" strike="noStrike" kern="1200" dirty="0">
                        <a:solidFill>
                          <a:srgbClr val="00B0F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en-CA" sz="1100" b="1" i="0" u="none" strike="noStrike" kern="1200" dirty="0" smtClean="0">
                          <a:solidFill>
                            <a:srgbClr val="FF0000"/>
                          </a:solidFill>
                          <a:effectLst/>
                          <a:latin typeface="Arial"/>
                          <a:ea typeface="+mn-ea"/>
                          <a:cs typeface="+mn-cs"/>
                        </a:rPr>
                        <a:t>2,5</a:t>
                      </a:r>
                      <a:endParaRPr lang="fr-CA" sz="1100" b="1"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smtClean="0">
                          <a:solidFill>
                            <a:srgbClr val="808080"/>
                          </a:solidFill>
                          <a:effectLst/>
                          <a:latin typeface="Arial"/>
                          <a:ea typeface="+mn-ea"/>
                          <a:cs typeface="+mn-cs"/>
                        </a:rPr>
                        <a:t>3,1</a:t>
                      </a:r>
                      <a:endParaRPr lang="fr-CA" sz="1100" b="1"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smtClean="0">
                          <a:solidFill>
                            <a:srgbClr val="808080"/>
                          </a:solidFill>
                          <a:effectLst/>
                          <a:latin typeface="Arial"/>
                          <a:ea typeface="+mn-ea"/>
                          <a:cs typeface="+mn-cs"/>
                        </a:rPr>
                        <a:t>3,2</a:t>
                      </a:r>
                      <a:endParaRPr lang="fr-CA" sz="1100" b="1"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smtClean="0">
                          <a:solidFill>
                            <a:srgbClr val="00B0F0"/>
                          </a:solidFill>
                          <a:effectLst/>
                          <a:latin typeface="Arial"/>
                          <a:ea typeface="+mn-ea"/>
                          <a:cs typeface="+mn-cs"/>
                        </a:rPr>
                        <a:t>3,3</a:t>
                      </a:r>
                      <a:endParaRPr lang="fr-CA" sz="1100" b="1" i="0" u="none" strike="noStrike" kern="1200" dirty="0">
                        <a:solidFill>
                          <a:srgbClr val="00B0F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smtClean="0">
                          <a:solidFill>
                            <a:srgbClr val="00B0F0"/>
                          </a:solidFill>
                          <a:effectLst/>
                          <a:latin typeface="Arial"/>
                          <a:ea typeface="+mn-ea"/>
                          <a:cs typeface="+mn-cs"/>
                        </a:rPr>
                        <a:t>3,7</a:t>
                      </a:r>
                      <a:endParaRPr lang="fr-CA" sz="1100" b="1" i="0" u="none" strike="noStrike" kern="1200" dirty="0">
                        <a:solidFill>
                          <a:srgbClr val="00B0F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smtClean="0">
                          <a:solidFill>
                            <a:srgbClr val="808080"/>
                          </a:solidFill>
                          <a:effectLst/>
                          <a:latin typeface="Arial"/>
                          <a:ea typeface="+mn-ea"/>
                          <a:cs typeface="+mn-cs"/>
                        </a:rPr>
                        <a:t>3,1</a:t>
                      </a:r>
                      <a:endParaRPr lang="fr-CA" sz="1100" b="1"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bl>
          </a:graphicData>
        </a:graphic>
      </p:graphicFrame>
    </p:spTree>
    <p:extLst>
      <p:ext uri="{BB962C8B-B14F-4D97-AF65-F5344CB8AC3E}">
        <p14:creationId xmlns:p14="http://schemas.microsoft.com/office/powerpoint/2010/main" val="323663190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8800"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Mois durant lesquels ont eu lieu les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V102A. À quel moment avez-vous effectué votre voyage le plus récent &lt;v1A&gt; ? Veuillez indiquer le mois</a:t>
            </a:r>
            <a:endParaRPr lang="en-CA" sz="800" dirty="0">
              <a:solidFill>
                <a:schemeClr val="tx1">
                  <a:lumMod val="65000"/>
                  <a:lumOff val="35000"/>
                </a:schemeClr>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1423307505"/>
              </p:ext>
            </p:extLst>
          </p:nvPr>
        </p:nvGraphicFramePr>
        <p:xfrm>
          <a:off x="251520" y="676807"/>
          <a:ext cx="7878726" cy="5265018"/>
        </p:xfrm>
        <a:graphic>
          <a:graphicData uri="http://schemas.openxmlformats.org/drawingml/2006/chart">
            <c:chart xmlns:c="http://schemas.openxmlformats.org/drawingml/2006/chart" xmlns:r="http://schemas.openxmlformats.org/officeDocument/2006/relationships" r:id="rId11"/>
          </a:graphicData>
        </a:graphic>
      </p:graphicFrame>
      <p:sp>
        <p:nvSpPr>
          <p:cNvPr id="12"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46191176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8800" y="24989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Saisons durant lesquelles ont eu lieu les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V102A. À quel moment avez-vous effectué votre voyage le plus récent &lt;v1A&gt; ? Veuillez indiquer le mois</a:t>
            </a:r>
            <a:endParaRPr lang="en-CA" sz="800" dirty="0">
              <a:solidFill>
                <a:schemeClr val="tx1">
                  <a:lumMod val="65000"/>
                  <a:lumOff val="35000"/>
                </a:schemeClr>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3215744347"/>
              </p:ext>
            </p:extLst>
          </p:nvPr>
        </p:nvGraphicFramePr>
        <p:xfrm>
          <a:off x="251520" y="1340767"/>
          <a:ext cx="7878726" cy="4601057"/>
        </p:xfrm>
        <a:graphic>
          <a:graphicData uri="http://schemas.openxmlformats.org/drawingml/2006/chart">
            <c:chart xmlns:c="http://schemas.openxmlformats.org/drawingml/2006/chart" xmlns:r="http://schemas.openxmlformats.org/officeDocument/2006/relationships" r:id="rId12"/>
          </a:graphicData>
        </a:graphic>
      </p:graphicFrame>
      <p:sp>
        <p:nvSpPr>
          <p:cNvPr id="12"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grpSp>
        <p:nvGrpSpPr>
          <p:cNvPr id="11" name="Groupe 15"/>
          <p:cNvGrpSpPr>
            <a:grpSpLocks/>
          </p:cNvGrpSpPr>
          <p:nvPr>
            <p:custDataLst>
              <p:tags r:id="rId9"/>
            </p:custDataLst>
          </p:nvPr>
        </p:nvGrpSpPr>
        <p:grpSpPr bwMode="auto">
          <a:xfrm>
            <a:off x="5628435" y="1451527"/>
            <a:ext cx="2621532" cy="1298005"/>
            <a:chOff x="5710866" y="2485548"/>
            <a:chExt cx="2621512" cy="1467764"/>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710866" y="2485548"/>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46603" y="3467537"/>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ZoneTexte 18"/>
            <p:cNvSpPr txBox="1">
              <a:spLocks noChangeArrowheads="1"/>
            </p:cNvSpPr>
            <p:nvPr/>
          </p:nvSpPr>
          <p:spPr bwMode="auto">
            <a:xfrm>
              <a:off x="5829242" y="2809218"/>
              <a:ext cx="2303400" cy="83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400" b="1" dirty="0" smtClean="0">
                  <a:solidFill>
                    <a:srgbClr val="00A5D2"/>
                  </a:solidFill>
                  <a:latin typeface="Arial" charset="0"/>
                </a:rPr>
                <a:t>L’hiver et l’été sont les deux saisons les plus populaires pour voyager. </a:t>
              </a:r>
              <a:endParaRPr lang="fr-CA" sz="1400" b="1" dirty="0">
                <a:solidFill>
                  <a:srgbClr val="00A5D2"/>
                </a:solidFill>
                <a:latin typeface="Arial" charset="0"/>
              </a:endParaRPr>
            </a:p>
          </p:txBody>
        </p:sp>
      </p:grpSp>
    </p:spTree>
    <p:extLst>
      <p:ext uri="{BB962C8B-B14F-4D97-AF65-F5344CB8AC3E}">
        <p14:creationId xmlns:p14="http://schemas.microsoft.com/office/powerpoint/2010/main" val="176834099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Mois durant lesquels ont eu lieu les voyages</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4105538534"/>
              </p:ext>
            </p:extLst>
          </p:nvPr>
        </p:nvGraphicFramePr>
        <p:xfrm>
          <a:off x="558805" y="1307808"/>
          <a:ext cx="8261666" cy="4053941"/>
        </p:xfrm>
        <a:graphic>
          <a:graphicData uri="http://schemas.openxmlformats.org/drawingml/2006/table">
            <a:tbl>
              <a:tblPr firstRow="1" bandRow="1">
                <a:tableStyleId>{2D5ABB26-0587-4C30-8999-92F81FD0307C}</a:tableStyleId>
              </a:tblPr>
              <a:tblGrid>
                <a:gridCol w="667586"/>
                <a:gridCol w="474630"/>
                <a:gridCol w="474630"/>
                <a:gridCol w="474630"/>
                <a:gridCol w="474630"/>
                <a:gridCol w="474630"/>
                <a:gridCol w="474630"/>
                <a:gridCol w="474630"/>
                <a:gridCol w="474630"/>
                <a:gridCol w="474630"/>
                <a:gridCol w="474630"/>
                <a:gridCol w="474630"/>
                <a:gridCol w="474630"/>
                <a:gridCol w="474630"/>
                <a:gridCol w="474630"/>
                <a:gridCol w="474630"/>
                <a:gridCol w="474630"/>
              </a:tblGrid>
              <a:tr h="27515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002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TOT.  (v=2298)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Mont­réal (v=1226)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(v=486)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(v=586)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Masc. (v=1079)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Fém. (v=1219)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(v=91)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(v=875)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(v=953)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(v=376)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40 - 80 K$  (v=860)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(v=786)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(v=401)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(v=840)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(v=1057)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06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Janvier</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da-DK"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10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11</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10</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9</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Février</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14</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00CCFF"/>
                          </a:solidFill>
                          <a:effectLst/>
                          <a:latin typeface="Arial"/>
                        </a:rPr>
                        <a:t>17</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11</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FF0000"/>
                          </a:solidFill>
                          <a:effectLst/>
                          <a:latin typeface="Arial"/>
                        </a:rPr>
                        <a:t>10</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Mars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00CCFF"/>
                          </a:solidFill>
                          <a:effectLst/>
                          <a:latin typeface="Arial"/>
                          <a:ea typeface="+mn-ea"/>
                          <a:cs typeface="+mn-cs"/>
                        </a:rPr>
                        <a:t>10</a:t>
                      </a:r>
                      <a:endParaRPr lang="fr-CA" sz="1100" b="0" i="0" u="none" strike="noStrike" kern="1200" dirty="0" smtClean="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Avril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FF0000"/>
                          </a:solidFill>
                          <a:effectLst/>
                          <a:latin typeface="Arial"/>
                          <a:ea typeface="+mn-ea"/>
                          <a:cs typeface="+mn-cs"/>
                        </a:rPr>
                        <a:t>4</a:t>
                      </a:r>
                      <a:endParaRPr lang="fr-CA" sz="1100" b="0" i="0" u="none" strike="noStrike" kern="1200" dirty="0" smtClean="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Mai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7</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Juin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8</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Juillet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11</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11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808080"/>
                          </a:solidFill>
                          <a:effectLst/>
                          <a:latin typeface="Arial"/>
                        </a:rPr>
                        <a:t>13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Août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11</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12</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Septembre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9</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8</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10</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Octobre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Novembre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14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Décembre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9</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8</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V102A. À quel moment avez-vous effectué votre voyage le plus récent &lt;v1A&gt; ? Veuillez indiquer le mois</a:t>
            </a:r>
            <a:endParaRPr lang="en-CA" sz="800" dirty="0">
              <a:solidFill>
                <a:schemeClr val="tx1">
                  <a:lumMod val="65000"/>
                  <a:lumOff val="35000"/>
                </a:schemeClr>
              </a:solidFill>
              <a:latin typeface="Arial" charset="0"/>
            </a:endParaRPr>
          </a:p>
        </p:txBody>
      </p:sp>
      <p:sp>
        <p:nvSpPr>
          <p:cNvPr id="12"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248849186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29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Mois durant lesquels ont eu lieu </a:t>
            </a:r>
            <a:r>
              <a:rPr lang="fr-CA" b="1" dirty="0" smtClean="0">
                <a:solidFill>
                  <a:srgbClr val="00B0F0"/>
                </a:solidFill>
              </a:rPr>
              <a:t>les voyages</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642158467"/>
              </p:ext>
            </p:extLst>
          </p:nvPr>
        </p:nvGraphicFramePr>
        <p:xfrm>
          <a:off x="558802" y="1222343"/>
          <a:ext cx="6893515" cy="3858905"/>
        </p:xfrm>
        <a:graphic>
          <a:graphicData uri="http://schemas.openxmlformats.org/drawingml/2006/table">
            <a:tbl>
              <a:tblPr firstRow="1" bandRow="1">
                <a:tableStyleId>{2D5ABB26-0587-4C30-8999-92F81FD0307C}</a:tableStyleId>
              </a:tblPr>
              <a:tblGrid>
                <a:gridCol w="945016"/>
                <a:gridCol w="550599"/>
                <a:gridCol w="539790"/>
                <a:gridCol w="539790"/>
                <a:gridCol w="539790"/>
                <a:gridCol w="539790"/>
                <a:gridCol w="539790"/>
                <a:gridCol w="539790"/>
                <a:gridCol w="539790"/>
                <a:gridCol w="539790"/>
                <a:gridCol w="539790"/>
                <a:gridCol w="539790"/>
              </a:tblGrid>
              <a:tr h="48111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336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(v=2298)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1                      (v=234)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2                    (v=468)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b-NO"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Janvier</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da-DK"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14</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Février</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smtClean="0">
                          <a:solidFill>
                            <a:srgbClr val="00CCFF"/>
                          </a:solidFill>
                          <a:effectLst/>
                          <a:latin typeface="Arial"/>
                        </a:rPr>
                        <a:t>17</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Mars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11</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Avril</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6</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7</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Mai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7</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4</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Juin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7</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5</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Juillet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12</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8</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Août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11</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6</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Septembre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8</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Octobre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7</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Novembre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534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Décembre</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9</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ZoneTexte 1"/>
          <p:cNvSpPr txBox="1">
            <a:spLocks noChangeArrowheads="1"/>
          </p:cNvSpPr>
          <p:nvPr>
            <p:custDataLst>
              <p:tags r:id="rId7"/>
            </p:custDataLst>
          </p:nvPr>
        </p:nvSpPr>
        <p:spPr bwMode="auto">
          <a:xfrm>
            <a:off x="527478"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V102A. À quel moment avez-vous effectué votre voyage le plus récent &lt;v1A&gt; ? Veuillez indiquer le mois</a:t>
            </a:r>
            <a:endParaRPr lang="en-CA" sz="800" dirty="0">
              <a:solidFill>
                <a:srgbClr val="636363"/>
              </a:solidFill>
              <a:latin typeface="Arial" charset="0"/>
            </a:endParaRPr>
          </a:p>
        </p:txBody>
      </p:sp>
      <p:sp>
        <p:nvSpPr>
          <p:cNvPr id="13" name="ZoneTexte 1"/>
          <p:cNvSpPr txBox="1">
            <a:spLocks noChangeArrowheads="1"/>
          </p:cNvSpPr>
          <p:nvPr>
            <p:custDataLst>
              <p:tags r:id="rId8"/>
            </p:custDataLst>
          </p:nvPr>
        </p:nvSpPr>
        <p:spPr bwMode="auto">
          <a:xfrm>
            <a:off x="552557" y="6021288"/>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10340248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52226" name="Espace réservé du contenu 5"/>
          <p:cNvSpPr>
            <a:spLocks noGrp="1"/>
          </p:cNvSpPr>
          <p:nvPr>
            <p:ph idx="1"/>
            <p:custDataLst>
              <p:tags r:id="rId1"/>
            </p:custDataLst>
          </p:nvPr>
        </p:nvSpPr>
        <p:spPr>
          <a:xfrm>
            <a:off x="558800" y="1698625"/>
            <a:ext cx="5307610" cy="2595563"/>
          </a:xfrm>
        </p:spPr>
        <p:txBody>
          <a:bodyPr/>
          <a:lstStyle/>
          <a:p>
            <a:pPr eaLnBrk="1" hangingPunct="1">
              <a:spcBef>
                <a:spcPct val="0"/>
              </a:spcBef>
            </a:pPr>
            <a:r>
              <a:rPr lang="fr-CA" sz="3600" dirty="0" smtClean="0">
                <a:latin typeface="Arial" charset="0"/>
                <a:cs typeface="Arial" charset="0"/>
              </a:rPr>
              <a:t>Contexte et objectifs</a:t>
            </a:r>
          </a:p>
        </p:txBody>
      </p:sp>
      <p:sp>
        <p:nvSpPr>
          <p:cNvPr id="3" name="Espace réservé du texte 5"/>
          <p:cNvSpPr>
            <a:spLocks noGrp="1"/>
          </p:cNvSpPr>
          <p:nvPr>
            <p:ph type="body" sz="quarter" idx="10"/>
            <p:custDataLst>
              <p:tags r:id="rId2"/>
            </p:custDataLst>
          </p:nvPr>
        </p:nvSpPr>
        <p:spPr>
          <a:xfrm>
            <a:off x="558800" y="4522534"/>
            <a:ext cx="5885408" cy="347663"/>
          </a:xfrm>
        </p:spPr>
        <p:txBody>
          <a:bodyPr>
            <a:normAutofit/>
          </a:bodyPr>
          <a:lstStyle/>
          <a:p>
            <a:pPr marL="0" indent="0"/>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319577137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30</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Nature des voyages </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641959431"/>
              </p:ext>
            </p:extLst>
          </p:nvPr>
        </p:nvGraphicFramePr>
        <p:xfrm>
          <a:off x="573823" y="1222343"/>
          <a:ext cx="8152129" cy="2090512"/>
        </p:xfrm>
        <a:graphic>
          <a:graphicData uri="http://schemas.openxmlformats.org/drawingml/2006/table">
            <a:tbl>
              <a:tblPr firstRow="1" bandRow="1">
                <a:tableStyleId>{2D5ABB26-0587-4C30-8999-92F81FD0307C}</a:tableStyleId>
              </a:tblPr>
              <a:tblGrid>
                <a:gridCol w="735902"/>
                <a:gridCol w="570479"/>
                <a:gridCol w="570479"/>
                <a:gridCol w="570479"/>
                <a:gridCol w="570479"/>
                <a:gridCol w="570479"/>
                <a:gridCol w="570479"/>
                <a:gridCol w="570479"/>
                <a:gridCol w="570479"/>
                <a:gridCol w="570479"/>
                <a:gridCol w="570479"/>
                <a:gridCol w="570479"/>
                <a:gridCol w="570479"/>
                <a:gridCol w="570479"/>
              </a:tblGrid>
              <a:tr h="41954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Revenu</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0158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err="1" smtClean="0">
                          <a:solidFill>
                            <a:srgbClr val="7F7F7F"/>
                          </a:solidFill>
                          <a:effectLst/>
                          <a:latin typeface="Arial" pitchFamily="34" charset="0"/>
                          <a:ea typeface="Times New Roman"/>
                          <a:cs typeface="Arial" pitchFamily="34" charset="0"/>
                        </a:rPr>
                        <a:t>Tot</a:t>
                      </a:r>
                      <a:r>
                        <a:rPr lang="fr-CA" sz="800" b="1"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Mont­réal (v=1226)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Qué­bec RMR (v=486)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Res­te Qué­bec (v=586)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Masc. (v=1079)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err="1" smtClean="0">
                          <a:solidFill>
                            <a:srgbClr val="7F7F7F"/>
                          </a:solidFill>
                          <a:effectLst/>
                          <a:latin typeface="Arial" pitchFamily="34" charset="0"/>
                          <a:ea typeface="Times New Roman"/>
                          <a:cs typeface="Arial" pitchFamily="34" charset="0"/>
                        </a:rPr>
                        <a:t>Fém</a:t>
                      </a:r>
                      <a:r>
                        <a:rPr lang="en-US" sz="800" b="1" dirty="0" smtClean="0">
                          <a:solidFill>
                            <a:srgbClr val="7F7F7F"/>
                          </a:solidFill>
                          <a:effectLst/>
                          <a:latin typeface="Arial" pitchFamily="34" charset="0"/>
                          <a:ea typeface="Times New Roman"/>
                          <a:cs typeface="Arial" pitchFamily="34" charset="0"/>
                        </a:rPr>
                        <a:t>. (v=1219)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18 - 24 ans (v=91)</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25 - 34 ans (v=379)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35 - 54 ans (v=875)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55 ans +  (v=953)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Moins de 40 K$  (v=376)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40 - 80 K$  (v=860)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80 K$  et plus  (v=786)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087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Voyage d'agrément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89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96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Voyage d'affaires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3902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V103. Et diriez-vous que votre voyage &lt;v1a&gt; en &lt;v102a&gt; &lt;v102b&gt; était un voyage d'agrément ou d'affaires?</a:t>
            </a:r>
            <a:endParaRPr lang="en-CA" sz="800" dirty="0">
              <a:solidFill>
                <a:schemeClr val="tx1">
                  <a:lumMod val="65000"/>
                  <a:lumOff val="35000"/>
                </a:schemeClr>
              </a:solidFill>
              <a:latin typeface="Arial" charset="0"/>
            </a:endParaRPr>
          </a:p>
        </p:txBody>
      </p:sp>
      <p:graphicFrame>
        <p:nvGraphicFramePr>
          <p:cNvPr id="11" name="Table 9"/>
          <p:cNvGraphicFramePr>
            <a:graphicFrameLocks noGrp="1"/>
          </p:cNvGraphicFramePr>
          <p:nvPr>
            <p:custDataLst>
              <p:tags r:id="rId8"/>
            </p:custDataLst>
            <p:extLst>
              <p:ext uri="{D42A27DB-BD31-4B8C-83A1-F6EECF244321}">
                <p14:modId xmlns:p14="http://schemas.microsoft.com/office/powerpoint/2010/main" val="3035682517"/>
              </p:ext>
            </p:extLst>
          </p:nvPr>
        </p:nvGraphicFramePr>
        <p:xfrm>
          <a:off x="552558" y="3609239"/>
          <a:ext cx="6671691" cy="1626875"/>
        </p:xfrm>
        <a:graphic>
          <a:graphicData uri="http://schemas.openxmlformats.org/drawingml/2006/table">
            <a:tbl>
              <a:tblPr firstRow="1" bandRow="1">
                <a:tableStyleId>{2D5ABB26-0587-4C30-8999-92F81FD0307C}</a:tableStyleId>
              </a:tblPr>
              <a:tblGrid>
                <a:gridCol w="650522"/>
                <a:gridCol w="547379"/>
                <a:gridCol w="547379"/>
                <a:gridCol w="547379"/>
                <a:gridCol w="547379"/>
                <a:gridCol w="547379"/>
                <a:gridCol w="547379"/>
                <a:gridCol w="547379"/>
                <a:gridCol w="547379"/>
                <a:gridCol w="547379"/>
                <a:gridCol w="547379"/>
                <a:gridCol w="547379"/>
              </a:tblGrid>
              <a:tr h="4670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957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900" b="1" dirty="0" smtClean="0">
                          <a:solidFill>
                            <a:srgbClr val="7F7F7F"/>
                          </a:solidFill>
                          <a:effectLst/>
                          <a:latin typeface="Arial" pitchFamily="34" charset="0"/>
                          <a:ea typeface="Times New Roman"/>
                          <a:cs typeface="Arial" pitchFamily="34" charset="0"/>
                        </a:rPr>
                        <a:t>TOT.  (v=2298)</a:t>
                      </a:r>
                      <a:endParaRPr lang="fr-CA" sz="700" b="1" dirty="0" smtClean="0">
                        <a:solidFill>
                          <a:srgbClr val="7F7F7F"/>
                        </a:solidFill>
                        <a:effectLst/>
                        <a:latin typeface="Arial" pitchFamily="34" charset="0"/>
                        <a:ea typeface="Times New Roman"/>
                        <a:cs typeface="Arial" pitchFamily="34" charset="0"/>
                      </a:endParaRPr>
                    </a:p>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                      (v=234)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                      (v=468)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320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Voyage d'agrément</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93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92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98</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320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Voyage d'affaires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2</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2" name="ZoneTexte 1"/>
          <p:cNvSpPr txBox="1">
            <a:spLocks noChangeArrowheads="1"/>
          </p:cNvSpPr>
          <p:nvPr>
            <p:custDataLst>
              <p:tags r:id="rId9"/>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224029201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31</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Durée des voyages</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66631"/>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V104. Quelle a été la durée de votre séjour &lt;v1a&gt; en &lt;v102a&gt; &lt;v102b&gt; ?</a:t>
            </a:r>
            <a:endParaRPr lang="en-CA" sz="800" dirty="0">
              <a:solidFill>
                <a:schemeClr val="tx1">
                  <a:lumMod val="65000"/>
                  <a:lumOff val="35000"/>
                </a:schemeClr>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1913176783"/>
              </p:ext>
            </p:extLst>
          </p:nvPr>
        </p:nvGraphicFramePr>
        <p:xfrm>
          <a:off x="683568" y="1772816"/>
          <a:ext cx="7272808" cy="4104456"/>
        </p:xfrm>
        <a:graphic>
          <a:graphicData uri="http://schemas.openxmlformats.org/drawingml/2006/chart">
            <c:chart xmlns:c="http://schemas.openxmlformats.org/drawingml/2006/chart" xmlns:r="http://schemas.openxmlformats.org/officeDocument/2006/relationships" r:id="rId11"/>
          </a:graphicData>
        </a:graphic>
      </p:graphicFrame>
      <p:sp>
        <p:nvSpPr>
          <p:cNvPr id="12"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418577614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32</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Durée des voyages</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311031"/>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V104. Quelle a été la durée de votre séjour &lt;v1a&gt; en &lt;v102a&gt; &lt;v102b&gt; ?</a:t>
            </a:r>
            <a:endParaRPr lang="en-CA" sz="800" dirty="0">
              <a:solidFill>
                <a:schemeClr val="tx1">
                  <a:lumMod val="65000"/>
                  <a:lumOff val="35000"/>
                </a:schemeClr>
              </a:solidFill>
              <a:latin typeface="Arial" charset="0"/>
            </a:endParaRPr>
          </a:p>
        </p:txBody>
      </p:sp>
      <p:graphicFrame>
        <p:nvGraphicFramePr>
          <p:cNvPr id="2" name="Tableau 1"/>
          <p:cNvGraphicFramePr>
            <a:graphicFrameLocks noGrp="1"/>
          </p:cNvGraphicFramePr>
          <p:nvPr>
            <p:custDataLst>
              <p:tags r:id="rId7"/>
            </p:custDataLst>
            <p:extLst>
              <p:ext uri="{D42A27DB-BD31-4B8C-83A1-F6EECF244321}">
                <p14:modId xmlns:p14="http://schemas.microsoft.com/office/powerpoint/2010/main" val="4086619457"/>
              </p:ext>
            </p:extLst>
          </p:nvPr>
        </p:nvGraphicFramePr>
        <p:xfrm>
          <a:off x="558799" y="3789041"/>
          <a:ext cx="8027988" cy="2314064"/>
        </p:xfrm>
        <a:graphic>
          <a:graphicData uri="http://schemas.openxmlformats.org/drawingml/2006/table">
            <a:tbl>
              <a:tblPr firstRow="1" bandRow="1">
                <a:tableStyleId>{2D5ABB26-0587-4C30-8999-92F81FD0307C}</a:tableStyleId>
              </a:tblPr>
              <a:tblGrid>
                <a:gridCol w="668999"/>
                <a:gridCol w="668999"/>
                <a:gridCol w="668999"/>
                <a:gridCol w="668999"/>
                <a:gridCol w="668999"/>
                <a:gridCol w="668999"/>
                <a:gridCol w="668999"/>
                <a:gridCol w="668999"/>
                <a:gridCol w="668999"/>
                <a:gridCol w="668999"/>
                <a:gridCol w="668999"/>
                <a:gridCol w="668999"/>
              </a:tblGrid>
              <a:tr h="19472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467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1035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Moins d'une semaine </a:t>
                      </a:r>
                      <a:b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b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(2 à 6 jours)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40</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18</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35</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49</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37</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15</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FF0000"/>
                          </a:solidFill>
                          <a:effectLst/>
                          <a:latin typeface="Arial"/>
                        </a:rPr>
                        <a:t>15</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088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7 à 10 jours</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37</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45</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37</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28</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34</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26</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26</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CCFF"/>
                          </a:solidFill>
                          <a:effectLst/>
                          <a:latin typeface="Arial"/>
                        </a:rPr>
                        <a:t>58</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30935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Deux semaines </a:t>
                      </a:r>
                      <a:b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b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(15 jours)</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22</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15</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28</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14</a:t>
                      </a:r>
                      <a:endParaRPr lang="fr-CA" sz="1100" b="0" i="0" u="none" strike="noStrike" kern="1200" dirty="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808080"/>
                          </a:solidFill>
                          <a:effectLst/>
                          <a:latin typeface="Arial"/>
                        </a:rPr>
                        <a:t>17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30935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Plus de deux semaines</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10</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12</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19</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20</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15</a:t>
                      </a:r>
                      <a:endParaRPr lang="fr-CA" sz="1100" b="0"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32</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FF0000"/>
                          </a:solidFill>
                          <a:effectLst/>
                          <a:latin typeface="Arial"/>
                        </a:rPr>
                        <a:t>10</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208855">
                <a:tc>
                  <a:txBody>
                    <a:bodyPr/>
                    <a:lstStyle/>
                    <a:p>
                      <a:r>
                        <a:rPr kumimoji="0" lang="fr-CA" sz="800" b="1" i="0" u="none" strike="noStrike" kern="1200" cap="none" normalizeH="0" baseline="0" noProof="0" dirty="0" smtClean="0">
                          <a:ln>
                            <a:noFill/>
                          </a:ln>
                          <a:solidFill>
                            <a:srgbClr val="636363"/>
                          </a:solidFill>
                          <a:effectLst/>
                          <a:latin typeface="Arial" pitchFamily="34" charset="0"/>
                          <a:ea typeface="+mn-ea"/>
                          <a:cs typeface="Arial" pitchFamily="34" charset="0"/>
                        </a:rPr>
                        <a:t>Moyenne (jours)</a:t>
                      </a:r>
                      <a:endParaRPr kumimoji="0" lang="fr-CA" sz="800" b="1" i="0" u="none" strike="noStrike" kern="1200" cap="none" normalizeH="0" baseline="0" noProof="0" dirty="0">
                        <a:ln>
                          <a:noFill/>
                        </a:ln>
                        <a:solidFill>
                          <a:srgbClr val="636363"/>
                        </a:solidFill>
                        <a:effectLst/>
                        <a:latin typeface="Arial" pitchFamily="34" charset="0"/>
                        <a:ea typeface="+mn-ea"/>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CA" sz="1100" b="1" i="0" u="none" strike="noStrike" kern="1200" noProof="0" dirty="0" smtClean="0">
                          <a:solidFill>
                            <a:srgbClr val="808080"/>
                          </a:solidFill>
                          <a:effectLst/>
                          <a:latin typeface="Arial"/>
                          <a:ea typeface="+mn-ea"/>
                          <a:cs typeface="+mn-cs"/>
                        </a:rPr>
                        <a:t>11,2</a:t>
                      </a:r>
                      <a:endParaRPr lang="fr-CA" sz="1100" b="1" i="0" u="none" strike="noStrike" kern="1200" noProof="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a:solidFill>
                            <a:srgbClr val="FF0000"/>
                          </a:solidFill>
                          <a:effectLst/>
                          <a:latin typeface="Arial"/>
                          <a:ea typeface="+mn-ea"/>
                          <a:cs typeface="+mn-cs"/>
                        </a:rPr>
                        <a:t>9,4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a:solidFill>
                            <a:srgbClr val="FF0000"/>
                          </a:solidFill>
                          <a:effectLst/>
                          <a:latin typeface="Arial"/>
                          <a:ea typeface="+mn-ea"/>
                          <a:cs typeface="+mn-cs"/>
                        </a:rPr>
                        <a:t>10,7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a:solidFill>
                            <a:srgbClr val="00B0F0"/>
                          </a:solidFill>
                          <a:effectLst/>
                          <a:latin typeface="Arial"/>
                          <a:ea typeface="+mn-ea"/>
                          <a:cs typeface="+mn-cs"/>
                        </a:rPr>
                        <a:t>11,7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en-CA" sz="1100" b="1" i="0" u="none" strike="noStrike" kern="1200" dirty="0" smtClean="0">
                          <a:solidFill>
                            <a:srgbClr val="00B0F0"/>
                          </a:solidFill>
                          <a:effectLst/>
                          <a:latin typeface="Arial"/>
                          <a:ea typeface="+mn-ea"/>
                          <a:cs typeface="+mn-cs"/>
                        </a:rPr>
                        <a:t>12,7</a:t>
                      </a:r>
                      <a:endParaRPr lang="fr-CA" sz="1100" b="1" i="0" u="none" strike="noStrike" kern="1200" dirty="0">
                        <a:solidFill>
                          <a:srgbClr val="00B0F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en-CA" sz="1100" b="1" i="0" u="none" strike="noStrike" kern="1200" dirty="0" smtClean="0">
                          <a:solidFill>
                            <a:srgbClr val="FF0000"/>
                          </a:solidFill>
                          <a:effectLst/>
                          <a:latin typeface="Arial"/>
                          <a:ea typeface="+mn-ea"/>
                          <a:cs typeface="+mn-cs"/>
                        </a:rPr>
                        <a:t>10,2</a:t>
                      </a:r>
                      <a:endParaRPr lang="fr-CA" sz="1100" b="1" i="0" u="none" strike="noStrike" kern="1200" dirty="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a:solidFill>
                            <a:srgbClr val="FF0000"/>
                          </a:solidFill>
                          <a:effectLst/>
                          <a:latin typeface="Arial"/>
                          <a:ea typeface="+mn-ea"/>
                          <a:cs typeface="+mn-cs"/>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a:solidFill>
                            <a:srgbClr val="FF0000"/>
                          </a:solidFill>
                          <a:effectLst/>
                          <a:latin typeface="Arial"/>
                          <a:ea typeface="+mn-ea"/>
                          <a:cs typeface="+mn-cs"/>
                        </a:rPr>
                        <a:t>10,4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a:solidFill>
                            <a:srgbClr val="00B0F0"/>
                          </a:solidFill>
                          <a:effectLst/>
                          <a:latin typeface="Arial"/>
                          <a:ea typeface="+mn-ea"/>
                          <a:cs typeface="+mn-cs"/>
                        </a:rPr>
                        <a:t>15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1100" b="1" i="0" u="none" strike="noStrike" kern="1200" dirty="0">
                          <a:solidFill>
                            <a:srgbClr val="00B0F0"/>
                          </a:solidFill>
                          <a:effectLst/>
                          <a:latin typeface="Arial"/>
                          <a:ea typeface="+mn-ea"/>
                          <a:cs typeface="+mn-cs"/>
                        </a:rPr>
                        <a:t>16,6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1100" b="1" i="0" u="none" strike="noStrike" kern="1200" dirty="0">
                          <a:solidFill>
                            <a:srgbClr val="FF0000"/>
                          </a:solidFill>
                          <a:effectLst/>
                          <a:latin typeface="Arial"/>
                          <a:ea typeface="+mn-ea"/>
                          <a:cs typeface="+mn-cs"/>
                        </a:rPr>
                        <a:t>10,8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bl>
          </a:graphicData>
        </a:graphic>
      </p:graphicFrame>
      <p:graphicFrame>
        <p:nvGraphicFramePr>
          <p:cNvPr id="11" name="Table 9"/>
          <p:cNvGraphicFramePr>
            <a:graphicFrameLocks noGrp="1"/>
          </p:cNvGraphicFramePr>
          <p:nvPr>
            <p:custDataLst>
              <p:tags r:id="rId8"/>
            </p:custDataLst>
            <p:extLst>
              <p:ext uri="{D42A27DB-BD31-4B8C-83A1-F6EECF244321}">
                <p14:modId xmlns:p14="http://schemas.microsoft.com/office/powerpoint/2010/main" val="3609148720"/>
              </p:ext>
            </p:extLst>
          </p:nvPr>
        </p:nvGraphicFramePr>
        <p:xfrm>
          <a:off x="514350" y="1268761"/>
          <a:ext cx="8082505" cy="2406650"/>
        </p:xfrm>
        <a:graphic>
          <a:graphicData uri="http://schemas.openxmlformats.org/drawingml/2006/table">
            <a:tbl>
              <a:tblPr firstRow="1" bandRow="1">
                <a:tableStyleId>{2D5ABB26-0587-4C30-8999-92F81FD0307C}</a:tableStyleId>
              </a:tblPr>
              <a:tblGrid>
                <a:gridCol w="745600"/>
                <a:gridCol w="457927"/>
                <a:gridCol w="468000"/>
                <a:gridCol w="457927"/>
                <a:gridCol w="457927"/>
                <a:gridCol w="457927"/>
                <a:gridCol w="457927"/>
                <a:gridCol w="457927"/>
                <a:gridCol w="457927"/>
                <a:gridCol w="457927"/>
                <a:gridCol w="457927"/>
                <a:gridCol w="457927"/>
                <a:gridCol w="457927"/>
                <a:gridCol w="457927"/>
                <a:gridCol w="457927"/>
                <a:gridCol w="457927"/>
                <a:gridCol w="457927"/>
              </a:tblGrid>
              <a:tr h="2074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156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err="1" smtClean="0">
                          <a:solidFill>
                            <a:srgbClr val="7F7F7F"/>
                          </a:solidFill>
                          <a:effectLst/>
                          <a:latin typeface="Arial" pitchFamily="34" charset="0"/>
                          <a:ea typeface="Times New Roman"/>
                          <a:cs typeface="Arial" pitchFamily="34" charset="0"/>
                        </a:rPr>
                        <a:t>Tot</a:t>
                      </a:r>
                      <a:r>
                        <a:rPr lang="fr-CA" sz="800" b="1" dirty="0" smtClean="0">
                          <a:solidFill>
                            <a:srgbClr val="7F7F7F"/>
                          </a:solidFill>
                          <a:effectLst/>
                          <a:latin typeface="Arial" pitchFamily="34" charset="0"/>
                          <a:ea typeface="Times New Roman"/>
                          <a:cs typeface="Arial" pitchFamily="34" charset="0"/>
                        </a:rPr>
                        <a:t>.</a:t>
                      </a:r>
                    </a:p>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Montréal (v=1226)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Qué­bec RMR (v=486)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Res­te Qué­bec (v=586)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Masc. (v=1079)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err="1" smtClean="0">
                          <a:solidFill>
                            <a:srgbClr val="7F7F7F"/>
                          </a:solidFill>
                          <a:effectLst/>
                          <a:latin typeface="Arial" pitchFamily="34" charset="0"/>
                          <a:ea typeface="Times New Roman"/>
                          <a:cs typeface="Arial" pitchFamily="34" charset="0"/>
                        </a:rPr>
                        <a:t>Fém</a:t>
                      </a:r>
                      <a:r>
                        <a:rPr lang="en-US" sz="800" b="1" dirty="0" smtClean="0">
                          <a:solidFill>
                            <a:srgbClr val="7F7F7F"/>
                          </a:solidFill>
                          <a:effectLst/>
                          <a:latin typeface="Arial" pitchFamily="34" charset="0"/>
                          <a:ea typeface="Times New Roman"/>
                          <a:cs typeface="Arial" pitchFamily="34" charset="0"/>
                        </a:rPr>
                        <a:t>. (v=1219)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18 - 24 ans (v=91)</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25 - 34 ans (v=379)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35 - 54 ans (v=875)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55 ans +  (v=953)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Moins de 40 K$  (v=376)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40 - 80 K$  (v=860)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80 K$  et plus  (v=786)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Se­con­daire ou moins  (v=401)</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CE­GEP, Col­lège tech­nique  (v=840)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Uni­ver­sité  (v=1057)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37275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Moins d'une semaine </a:t>
                      </a:r>
                      <a:b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b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(2 à 6 jours)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24</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27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29</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27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5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smtClean="0">
                          <a:ln>
                            <a:noFill/>
                          </a:ln>
                          <a:solidFill>
                            <a:srgbClr val="636363"/>
                          </a:solidFill>
                          <a:effectLst/>
                          <a:latin typeface="Arial" pitchFamily="34" charset="0"/>
                          <a:ea typeface="+mn-ea"/>
                          <a:cs typeface="Arial" pitchFamily="34" charset="0"/>
                        </a:rPr>
                        <a:t>7 à 10 jours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46</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00CCFF"/>
                          </a:solidFill>
                          <a:effectLst/>
                          <a:latin typeface="Arial"/>
                        </a:rPr>
                        <a:t>44</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41</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35</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2955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Deux semaines </a:t>
                      </a:r>
                      <a:b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b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(15 jours)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14</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18</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2569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Plus de deux semaines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15</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10</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FF0000"/>
                          </a:solidFill>
                          <a:effectLst/>
                          <a:latin typeface="Arial"/>
                          <a:ea typeface="+mn-ea"/>
                          <a:cs typeface="+mn-cs"/>
                        </a:rPr>
                        <a:t>13</a:t>
                      </a:r>
                      <a:endParaRPr lang="fr-CA" sz="1100" b="0" i="0" u="none" strike="noStrike" kern="1200" dirty="0" smtClean="0">
                        <a:solidFill>
                          <a:srgbClr val="FF000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21</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2569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Moyenne (jours)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CA" sz="1100" b="1" i="0" u="none" strike="noStrike" kern="1200" noProof="0" dirty="0" smtClean="0">
                          <a:solidFill>
                            <a:srgbClr val="808080"/>
                          </a:solidFill>
                          <a:effectLst/>
                          <a:latin typeface="Arial"/>
                          <a:ea typeface="+mn-ea"/>
                          <a:cs typeface="+mn-cs"/>
                        </a:rPr>
                        <a:t>11,2</a:t>
                      </a:r>
                      <a:endParaRPr lang="fr-CA" sz="1100" b="1" i="0" u="none" strike="noStrike" kern="1200" noProof="0" dirty="0" smtClean="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808080"/>
                          </a:solidFill>
                          <a:effectLst/>
                          <a:latin typeface="Arial"/>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808080"/>
                          </a:solidFill>
                          <a:effectLst/>
                          <a:latin typeface="Arial"/>
                          <a:ea typeface="+mn-ea"/>
                          <a:cs typeface="+mn-cs"/>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FF0000"/>
                          </a:solidFill>
                          <a:effectLst/>
                          <a:latin typeface="Arial"/>
                          <a:ea typeface="+mn-ea"/>
                          <a:cs typeface="+mn-cs"/>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808080"/>
                          </a:solidFill>
                          <a:effectLst/>
                          <a:latin typeface="Arial"/>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808080"/>
                          </a:solidFill>
                          <a:effectLst/>
                          <a:latin typeface="Arial"/>
                          <a:ea typeface="+mn-ea"/>
                          <a:cs typeface="+mn-cs"/>
                        </a:rPr>
                        <a:t>11,1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FF0000"/>
                          </a:solidFill>
                          <a:effectLst/>
                          <a:latin typeface="Arial"/>
                          <a:ea typeface="+mn-ea"/>
                          <a:cs typeface="+mn-cs"/>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FF0000"/>
                          </a:solidFill>
                          <a:effectLst/>
                          <a:latin typeface="Arial"/>
                          <a:ea typeface="+mn-ea"/>
                          <a:cs typeface="+mn-cs"/>
                        </a:rPr>
                        <a:t>10,2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FF0000"/>
                          </a:solidFill>
                          <a:effectLst/>
                          <a:latin typeface="Arial"/>
                          <a:ea typeface="+mn-ea"/>
                          <a:cs typeface="+mn-cs"/>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00B0F0"/>
                          </a:solidFill>
                          <a:effectLst/>
                          <a:latin typeface="Arial"/>
                          <a:ea typeface="+mn-ea"/>
                          <a:cs typeface="+mn-cs"/>
                        </a:rPr>
                        <a:t>12,7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808080"/>
                          </a:solidFill>
                          <a:effectLst/>
                          <a:latin typeface="Arial"/>
                          <a:ea typeface="+mn-ea"/>
                          <a:cs typeface="+mn-cs"/>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100" b="1" i="0" u="none" strike="noStrike" kern="1200" dirty="0">
                          <a:solidFill>
                            <a:srgbClr val="808080"/>
                          </a:solidFill>
                          <a:effectLst/>
                          <a:latin typeface="Arial"/>
                          <a:ea typeface="+mn-ea"/>
                          <a:cs typeface="+mn-cs"/>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808080"/>
                          </a:solidFill>
                          <a:effectLst/>
                          <a:latin typeface="Arial"/>
                          <a:ea typeface="+mn-ea"/>
                          <a:cs typeface="+mn-cs"/>
                        </a:rPr>
                        <a:t>11,1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t"/>
                      <a:r>
                        <a:rPr lang="fr-CA" sz="1100" b="1" i="0" u="none" strike="noStrike" kern="1200" dirty="0">
                          <a:solidFill>
                            <a:srgbClr val="FF0000"/>
                          </a:solidFill>
                          <a:effectLst/>
                          <a:latin typeface="Arial"/>
                          <a:ea typeface="+mn-ea"/>
                          <a:cs typeface="+mn-cs"/>
                        </a:rPr>
                        <a:t>10,3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100" b="1" i="0" u="none" strike="noStrike" kern="1200" dirty="0">
                          <a:solidFill>
                            <a:srgbClr val="FF0000"/>
                          </a:solidFill>
                          <a:effectLst/>
                          <a:latin typeface="Arial"/>
                          <a:ea typeface="+mn-ea"/>
                          <a:cs typeface="+mn-cs"/>
                        </a:rPr>
                        <a:t>10,6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t"/>
                      <a:r>
                        <a:rPr lang="fr-CA" sz="1100" b="1" i="0" u="none" strike="noStrike" kern="1200" dirty="0">
                          <a:solidFill>
                            <a:srgbClr val="00B0F0"/>
                          </a:solidFill>
                          <a:effectLst/>
                          <a:latin typeface="Arial"/>
                          <a:ea typeface="+mn-ea"/>
                          <a:cs typeface="+mn-cs"/>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3" name="ZoneTexte 1"/>
          <p:cNvSpPr txBox="1">
            <a:spLocks noChangeArrowheads="1"/>
          </p:cNvSpPr>
          <p:nvPr>
            <p:custDataLst>
              <p:tags r:id="rId9"/>
            </p:custDataLst>
          </p:nvPr>
        </p:nvSpPr>
        <p:spPr bwMode="auto">
          <a:xfrm>
            <a:off x="552557" y="6093296"/>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84403554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33</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Accompagnement lors des voyages</a:t>
            </a:r>
          </a:p>
          <a:p>
            <a:pPr eaLnBrk="1" fontAlgn="base" hangingPunct="1">
              <a:spcBef>
                <a:spcPct val="0"/>
              </a:spcBef>
              <a:spcAft>
                <a:spcPct val="0"/>
              </a:spcAft>
            </a:pPr>
            <a:r>
              <a:rPr lang="fr-CA" sz="1200" dirty="0">
                <a:solidFill>
                  <a:srgbClr val="00B0F0"/>
                </a:solidFill>
              </a:rPr>
              <a:t>Base : tous les voyages hors Québec effectués par les Québécois au cours des trois dernières années (v=2298)*</a:t>
            </a:r>
            <a:endParaRPr lang="fr-CA" sz="1200"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574206822"/>
              </p:ext>
            </p:extLst>
          </p:nvPr>
        </p:nvGraphicFramePr>
        <p:xfrm>
          <a:off x="539553" y="1484785"/>
          <a:ext cx="7936111" cy="3966263"/>
        </p:xfrm>
        <a:graphic>
          <a:graphicData uri="http://schemas.openxmlformats.org/drawingml/2006/table">
            <a:tbl>
              <a:tblPr firstRow="1" bandRow="1">
                <a:tableStyleId>{2D5ABB26-0587-4C30-8999-92F81FD0307C}</a:tableStyleId>
              </a:tblPr>
              <a:tblGrid>
                <a:gridCol w="792088"/>
                <a:gridCol w="533493"/>
                <a:gridCol w="440702"/>
                <a:gridCol w="440702"/>
                <a:gridCol w="440702"/>
                <a:gridCol w="440702"/>
                <a:gridCol w="440702"/>
                <a:gridCol w="440702"/>
                <a:gridCol w="440702"/>
                <a:gridCol w="440702"/>
                <a:gridCol w="440702"/>
                <a:gridCol w="440702"/>
                <a:gridCol w="440702"/>
                <a:gridCol w="440702"/>
                <a:gridCol w="440702"/>
                <a:gridCol w="440702"/>
                <a:gridCol w="440702"/>
              </a:tblGrid>
              <a:tr h="23086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4913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(v=1226)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Qué­bec RMR (v=486)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(v=586)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Masc. (v=1079)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Fém</a:t>
                      </a:r>
                      <a:r>
                        <a:rPr lang="en-US" sz="700" b="1" dirty="0" smtClean="0">
                          <a:solidFill>
                            <a:srgbClr val="7F7F7F"/>
                          </a:solidFill>
                          <a:effectLst/>
                          <a:latin typeface="Arial" pitchFamily="34" charset="0"/>
                          <a:ea typeface="Times New Roman"/>
                          <a:cs typeface="Arial" pitchFamily="34" charset="0"/>
                        </a:rPr>
                        <a:t>. (v=1219)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(v=91)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(v=875)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(v=953)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(v=376)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(v=860)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(v=786)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(v=401)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(v=840)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(v=1057)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2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431594">
                <a:tc>
                  <a:txBody>
                    <a:bodyPr/>
                    <a:lstStyle/>
                    <a:p>
                      <a:pPr algn="l" rtl="0" fontAlgn="ctr"/>
                      <a:r>
                        <a:rPr lang="fr-CA" sz="900" b="1" i="0" u="none" strike="noStrike" dirty="0">
                          <a:solidFill>
                            <a:srgbClr val="636363"/>
                          </a:solidFill>
                          <a:effectLst/>
                          <a:latin typeface="Arial"/>
                        </a:rPr>
                        <a:t>En couple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00CCFF"/>
                          </a:solidFill>
                          <a:effectLst/>
                          <a:latin typeface="Arial"/>
                        </a:rPr>
                        <a:t>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30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46</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43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FF0000"/>
                          </a:solidFill>
                          <a:effectLst/>
                          <a:latin typeface="Arial"/>
                        </a:rPr>
                        <a:t>37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1594">
                <a:tc>
                  <a:txBody>
                    <a:bodyPr/>
                    <a:lstStyle/>
                    <a:p>
                      <a:pPr algn="l" rtl="0" fontAlgn="ctr"/>
                      <a:r>
                        <a:rPr lang="fr-CA" sz="900" b="1" i="0" u="none" strike="noStrike" dirty="0">
                          <a:solidFill>
                            <a:srgbClr val="636363"/>
                          </a:solidFill>
                          <a:effectLst/>
                          <a:latin typeface="Arial"/>
                        </a:rPr>
                        <a:t>En famille (avec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21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a:solidFill>
                            <a:srgbClr val="808080"/>
                          </a:solidFill>
                          <a:effectLst/>
                          <a:latin typeface="Arial"/>
                        </a:rPr>
                        <a:t>20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1594">
                <a:tc>
                  <a:txBody>
                    <a:bodyPr/>
                    <a:lstStyle/>
                    <a:p>
                      <a:pPr algn="l" rtl="0" fontAlgn="ctr"/>
                      <a:r>
                        <a:rPr lang="fr-CA" sz="900" b="1" i="0" u="none" strike="noStrike">
                          <a:solidFill>
                            <a:srgbClr val="636363"/>
                          </a:solidFill>
                          <a:effectLst/>
                          <a:latin typeface="Arial"/>
                        </a:rPr>
                        <a:t>Avec des ami(e)s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00CCFF"/>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15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16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1594">
                <a:tc>
                  <a:txBody>
                    <a:bodyPr/>
                    <a:lstStyle/>
                    <a:p>
                      <a:pPr algn="l" rtl="0" fontAlgn="ctr"/>
                      <a:r>
                        <a:rPr lang="fr-CA" sz="900" b="1" i="0" u="none" strike="noStrike">
                          <a:solidFill>
                            <a:srgbClr val="636363"/>
                          </a:solidFill>
                          <a:effectLst/>
                          <a:latin typeface="Arial"/>
                        </a:rPr>
                        <a:t>Seul(e)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FF0000"/>
                          </a:solidFill>
                          <a:effectLst/>
                          <a:latin typeface="Arial"/>
                        </a:rPr>
                        <a:t>10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00CCFF"/>
                          </a:solidFill>
                          <a:effectLst/>
                          <a:latin typeface="Arial"/>
                        </a:rPr>
                        <a:t>19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1594">
                <a:tc>
                  <a:txBody>
                    <a:bodyPr/>
                    <a:lstStyle/>
                    <a:p>
                      <a:pPr algn="l" rtl="0" fontAlgn="ctr"/>
                      <a:r>
                        <a:rPr lang="fr-CA" sz="900" b="1" i="0" u="none" strike="noStrike" dirty="0">
                          <a:solidFill>
                            <a:srgbClr val="636363"/>
                          </a:solidFill>
                          <a:effectLst/>
                          <a:latin typeface="Arial"/>
                        </a:rPr>
                        <a:t>En groupe (voyage organisé)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00CCFF"/>
                          </a:solidFill>
                          <a:effectLst/>
                          <a:latin typeface="Arial"/>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87064">
                <a:tc>
                  <a:txBody>
                    <a:bodyPr/>
                    <a:lstStyle/>
                    <a:p>
                      <a:pPr algn="l" rtl="0" fontAlgn="ctr"/>
                      <a:r>
                        <a:rPr lang="fr-CA" sz="900" b="1" i="0" u="none" strike="noStrike" dirty="0">
                          <a:solidFill>
                            <a:srgbClr val="636363"/>
                          </a:solidFill>
                          <a:effectLst/>
                          <a:latin typeface="Arial"/>
                        </a:rPr>
                        <a:t>Avec mes </a:t>
                      </a:r>
                      <a:r>
                        <a:rPr lang="fr-CA" sz="900" b="1" i="0" u="none" strike="noStrike" dirty="0" smtClean="0">
                          <a:solidFill>
                            <a:srgbClr val="636363"/>
                          </a:solidFill>
                          <a:effectLst/>
                          <a:latin typeface="Arial"/>
                        </a:rPr>
                        <a:t>parents/ sœurs/frères</a:t>
                      </a:r>
                      <a:endParaRPr lang="fr-CA" sz="9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1594">
                <a:tc>
                  <a:txBody>
                    <a:bodyPr/>
                    <a:lstStyle/>
                    <a:p>
                      <a:pPr algn="l" rtl="0" fontAlgn="ctr"/>
                      <a:r>
                        <a:rPr lang="fr-CA" sz="9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2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1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02511"/>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V105, Vous avez voyagé &lt;v1a&gt; en &lt;v102a&gt; &lt;v102b&gt;...</a:t>
            </a:r>
            <a:endParaRPr lang="en-CA" sz="800" dirty="0">
              <a:solidFill>
                <a:schemeClr val="tx1">
                  <a:lumMod val="65000"/>
                  <a:lumOff val="35000"/>
                </a:schemeClr>
              </a:solidFill>
              <a:latin typeface="Arial" charset="0"/>
            </a:endParaRPr>
          </a:p>
        </p:txBody>
      </p:sp>
      <p:sp>
        <p:nvSpPr>
          <p:cNvPr id="12" name="ZoneTexte 1"/>
          <p:cNvSpPr txBox="1">
            <a:spLocks noChangeArrowheads="1"/>
          </p:cNvSpPr>
          <p:nvPr>
            <p:custDataLst>
              <p:tags r:id="rId8"/>
            </p:custDataLst>
          </p:nvPr>
        </p:nvSpPr>
        <p:spPr bwMode="auto">
          <a:xfrm>
            <a:off x="552557" y="5960313"/>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241514934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19"/>
            <p:custDataLst>
              <p:tags r:id="rId1"/>
            </p:custDataLst>
          </p:nvPr>
        </p:nvSpPr>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20"/>
            <p:custDataLst>
              <p:tags r:id="rId2"/>
            </p:custDataLst>
          </p:nvPr>
        </p:nvSpPr>
        <p:spPr/>
        <p:txBody>
          <a:bodyPr/>
          <a:lstStyle/>
          <a:p>
            <a:pPr>
              <a:defRPr/>
            </a:pPr>
            <a:fld id="{CA2EC0EF-5333-433D-87F0-DF7F1A012EBF}" type="slidenum">
              <a:rPr lang="en-CA">
                <a:solidFill>
                  <a:srgbClr val="000000">
                    <a:tint val="75000"/>
                  </a:srgbClr>
                </a:solidFill>
              </a:rPr>
              <a:pPr>
                <a:defRPr/>
              </a:pPr>
              <a:t>34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Accompagnement lors des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145005785"/>
              </p:ext>
            </p:extLst>
          </p:nvPr>
        </p:nvGraphicFramePr>
        <p:xfrm>
          <a:off x="558800" y="1340768"/>
          <a:ext cx="6694436" cy="3381231"/>
        </p:xfrm>
        <a:graphic>
          <a:graphicData uri="http://schemas.openxmlformats.org/drawingml/2006/table">
            <a:tbl>
              <a:tblPr firstRow="1" bandRow="1">
                <a:tableStyleId>{2D5ABB26-0587-4C30-8999-92F81FD0307C}</a:tableStyleId>
              </a:tblPr>
              <a:tblGrid>
                <a:gridCol w="988864"/>
                <a:gridCol w="522832"/>
                <a:gridCol w="518274"/>
                <a:gridCol w="518274"/>
                <a:gridCol w="518274"/>
                <a:gridCol w="518274"/>
                <a:gridCol w="518274"/>
                <a:gridCol w="518274"/>
                <a:gridCol w="518274"/>
                <a:gridCol w="518274"/>
                <a:gridCol w="518274"/>
                <a:gridCol w="518274"/>
              </a:tblGrid>
              <a:tr h="60365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8416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(v=2298)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a:t>
                      </a:r>
                    </a:p>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83845">
                <a:tc>
                  <a:txBody>
                    <a:bodyPr/>
                    <a:lstStyle/>
                    <a:p>
                      <a:pPr algn="l" rtl="0" fontAlgn="ctr"/>
                      <a:r>
                        <a:rPr lang="fr-CA" sz="900" b="1" i="0" u="none" strike="noStrike" dirty="0">
                          <a:solidFill>
                            <a:srgbClr val="636363"/>
                          </a:solidFill>
                          <a:effectLst/>
                          <a:latin typeface="Arial"/>
                        </a:rPr>
                        <a:t>En couple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3845">
                <a:tc>
                  <a:txBody>
                    <a:bodyPr/>
                    <a:lstStyle/>
                    <a:p>
                      <a:pPr algn="l" rtl="0" fontAlgn="ctr"/>
                      <a:r>
                        <a:rPr lang="fr-CA" sz="900" b="1" i="0" u="none" strike="noStrike">
                          <a:solidFill>
                            <a:srgbClr val="636363"/>
                          </a:solidFill>
                          <a:effectLst/>
                          <a:latin typeface="Arial"/>
                        </a:rPr>
                        <a:t>En famille (avec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15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00CCFF"/>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3845">
                <a:tc>
                  <a:txBody>
                    <a:bodyPr/>
                    <a:lstStyle/>
                    <a:p>
                      <a:pPr algn="l" rtl="0" fontAlgn="ctr"/>
                      <a:r>
                        <a:rPr lang="fr-CA" sz="900" b="1" i="0" u="none" strike="noStrike">
                          <a:solidFill>
                            <a:srgbClr val="636363"/>
                          </a:solidFill>
                          <a:effectLst/>
                          <a:latin typeface="Arial"/>
                        </a:rPr>
                        <a:t>Avec des ami(e)s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3845">
                <a:tc>
                  <a:txBody>
                    <a:bodyPr/>
                    <a:lstStyle/>
                    <a:p>
                      <a:pPr algn="l" rtl="0" fontAlgn="ctr"/>
                      <a:r>
                        <a:rPr lang="fr-CA" sz="900" b="1" i="0" u="none" strike="noStrike">
                          <a:solidFill>
                            <a:srgbClr val="636363"/>
                          </a:solidFill>
                          <a:effectLst/>
                          <a:latin typeface="Arial"/>
                        </a:rPr>
                        <a:t>Seul(e)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FF000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3845">
                <a:tc>
                  <a:txBody>
                    <a:bodyPr/>
                    <a:lstStyle/>
                    <a:p>
                      <a:pPr algn="l" rtl="0" fontAlgn="ctr"/>
                      <a:r>
                        <a:rPr lang="fr-CA" sz="900" b="1" i="0" u="none" strike="noStrike" dirty="0">
                          <a:solidFill>
                            <a:srgbClr val="636363"/>
                          </a:solidFill>
                          <a:effectLst/>
                          <a:latin typeface="Arial"/>
                        </a:rPr>
                        <a:t>En groupe (voyage organisé)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17294">
                <a:tc>
                  <a:txBody>
                    <a:bodyPr/>
                    <a:lstStyle/>
                    <a:p>
                      <a:pPr algn="l" rtl="0" fontAlgn="ctr"/>
                      <a:r>
                        <a:rPr lang="fr-CA" sz="900" b="1" i="0" u="none" strike="noStrike">
                          <a:solidFill>
                            <a:srgbClr val="636363"/>
                          </a:solidFill>
                          <a:effectLst/>
                          <a:latin typeface="Arial"/>
                        </a:rPr>
                        <a:t>Avec mes parents / Soeurs / frères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16024">
                <a:tc>
                  <a:txBody>
                    <a:bodyPr/>
                    <a:lstStyle/>
                    <a:p>
                      <a:pPr algn="l" rtl="0" fontAlgn="ctr"/>
                      <a:r>
                        <a:rPr lang="fr-CA" sz="900" b="1" i="0" u="none" strike="noStrike">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ZoneTexte 1"/>
          <p:cNvSpPr txBox="1">
            <a:spLocks noChangeArrowheads="1"/>
          </p:cNvSpPr>
          <p:nvPr>
            <p:custDataLst>
              <p:tags r:id="rId7"/>
            </p:custDataLst>
          </p:nvPr>
        </p:nvSpPr>
        <p:spPr bwMode="auto">
          <a:xfrm>
            <a:off x="514349"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smtClean="0">
                <a:solidFill>
                  <a:schemeClr val="tx1">
                    <a:lumMod val="65000"/>
                    <a:lumOff val="35000"/>
                  </a:schemeClr>
                </a:solidFill>
              </a:rPr>
              <a:t>V105, Vous avez voyagé &lt;v1a&gt; en &lt;v102a&gt; &lt;v102b&gt;...</a:t>
            </a:r>
            <a:endParaRPr lang="en-CA" sz="800" dirty="0">
              <a:solidFill>
                <a:schemeClr val="tx1">
                  <a:lumMod val="65000"/>
                  <a:lumOff val="35000"/>
                </a:schemeClr>
              </a:solidFill>
              <a:latin typeface="Arial" charset="0"/>
            </a:endParaRPr>
          </a:p>
        </p:txBody>
      </p:sp>
      <p:sp>
        <p:nvSpPr>
          <p:cNvPr id="13" name="ZoneTexte 1"/>
          <p:cNvSpPr txBox="1">
            <a:spLocks noChangeArrowheads="1"/>
          </p:cNvSpPr>
          <p:nvPr>
            <p:custDataLst>
              <p:tags r:id="rId8"/>
            </p:custDataLst>
          </p:nvPr>
        </p:nvSpPr>
        <p:spPr bwMode="auto">
          <a:xfrm>
            <a:off x="552557" y="5960313"/>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13654107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Procédures de recherche d’information des Québécois en matière </a:t>
            </a:r>
            <a:br>
              <a:rPr lang="fr-CA" dirty="0" smtClean="0"/>
            </a:br>
            <a:r>
              <a:rPr lang="fr-CA" dirty="0" smtClean="0"/>
              <a:t>de voyages</a:t>
            </a:r>
            <a:endParaRPr lang="fr-CA" b="0" i="1" dirty="0"/>
          </a:p>
        </p:txBody>
      </p:sp>
      <p:sp>
        <p:nvSpPr>
          <p:cNvPr id="4" name="Espace réservé du texte 5"/>
          <p:cNvSpPr>
            <a:spLocks noGrp="1"/>
          </p:cNvSpPr>
          <p:nvPr>
            <p:ph type="body" sz="quarter" idx="10"/>
            <p:custDataLst>
              <p:tags r:id="rId2"/>
            </p:custDataLst>
          </p:nvPr>
        </p:nvSpPr>
        <p:spPr>
          <a:xfrm>
            <a:off x="558800" y="4522534"/>
            <a:ext cx="5813400"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2532362573"/>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36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747635"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Procédures de recherche d’information des Québécois en matière </a:t>
            </a:r>
            <a:r>
              <a:rPr lang="fr-CA" b="1" dirty="0" smtClean="0">
                <a:solidFill>
                  <a:srgbClr val="00B0F0"/>
                </a:solidFill>
              </a:rPr>
              <a:t>de voyages –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3754874"/>
          </a:xfrm>
          <a:prstGeom prst="rect">
            <a:avLst/>
          </a:prstGeom>
          <a:noFill/>
        </p:spPr>
        <p:txBody>
          <a:bodyPr wrap="square" rtlCol="0">
            <a:spAutoFit/>
          </a:bodyPr>
          <a:lstStyle/>
          <a:p>
            <a:r>
              <a:rPr lang="fr-CA" sz="1400" dirty="0" smtClean="0">
                <a:solidFill>
                  <a:srgbClr val="595959"/>
                </a:solidFill>
                <a:latin typeface="Arial" pitchFamily="34" charset="0"/>
                <a:cs typeface="Arial" pitchFamily="34" charset="0"/>
              </a:rPr>
              <a:t>L’internet est la </a:t>
            </a:r>
            <a:r>
              <a:rPr lang="fr-CA" sz="1400" u="sng" dirty="0" smtClean="0">
                <a:solidFill>
                  <a:srgbClr val="595959"/>
                </a:solidFill>
                <a:latin typeface="Arial" pitchFamily="34" charset="0"/>
                <a:cs typeface="Arial" pitchFamily="34" charset="0"/>
              </a:rPr>
              <a:t>source d’information</a:t>
            </a:r>
            <a:r>
              <a:rPr lang="fr-CA" sz="1400" dirty="0" smtClean="0">
                <a:solidFill>
                  <a:srgbClr val="595959"/>
                </a:solidFill>
                <a:latin typeface="Arial" pitchFamily="34" charset="0"/>
                <a:cs typeface="Arial" pitchFamily="34" charset="0"/>
              </a:rPr>
              <a:t> le plus souvent consultée </a:t>
            </a:r>
            <a:br>
              <a:rPr lang="fr-CA" sz="1400" dirty="0" smtClean="0">
                <a:solidFill>
                  <a:srgbClr val="595959"/>
                </a:solidFill>
                <a:latin typeface="Arial" pitchFamily="34" charset="0"/>
                <a:cs typeface="Arial" pitchFamily="34" charset="0"/>
              </a:rPr>
            </a:br>
            <a:r>
              <a:rPr lang="fr-CA" sz="1400" dirty="0" smtClean="0">
                <a:solidFill>
                  <a:srgbClr val="595959"/>
                </a:solidFill>
                <a:latin typeface="Arial" pitchFamily="34" charset="0"/>
                <a:cs typeface="Arial" pitchFamily="34" charset="0"/>
              </a:rPr>
              <a:t>(87 %) par les voyageurs québécois cherchant à s’informer à propos des voyages.</a:t>
            </a:r>
          </a:p>
          <a:p>
            <a:pPr marL="171450" indent="-171450">
              <a:spcBef>
                <a:spcPts val="1200"/>
              </a:spcBef>
              <a:buClr>
                <a:schemeClr val="tx2"/>
              </a:buClr>
              <a:buFont typeface="Wingdings" pitchFamily="2" charset="2"/>
              <a:buChar char="§"/>
            </a:pPr>
            <a:r>
              <a:rPr lang="fr-CA" sz="1200" dirty="0" smtClean="0">
                <a:solidFill>
                  <a:srgbClr val="595959"/>
                </a:solidFill>
                <a:latin typeface="Arial" pitchFamily="34" charset="0"/>
                <a:cs typeface="Arial" pitchFamily="34" charset="0"/>
              </a:rPr>
              <a:t>Notons que près de la moitié des voyageurs québécois (46 %) indique également se renseigner auprès des proches.</a:t>
            </a:r>
          </a:p>
          <a:p>
            <a:pPr marL="171450" indent="-171450">
              <a:spcBef>
                <a:spcPts val="1200"/>
              </a:spcBef>
              <a:buClr>
                <a:schemeClr val="tx2"/>
              </a:buClr>
              <a:buFont typeface="Wingdings" pitchFamily="2" charset="2"/>
              <a:buChar char="§"/>
            </a:pPr>
            <a:r>
              <a:rPr lang="fr-CA" sz="1200" dirty="0" smtClean="0">
                <a:solidFill>
                  <a:srgbClr val="595959"/>
                </a:solidFill>
                <a:latin typeface="Arial" pitchFamily="34" charset="0"/>
                <a:cs typeface="Arial" pitchFamily="34" charset="0"/>
              </a:rPr>
              <a:t>Les </a:t>
            </a:r>
            <a:r>
              <a:rPr lang="fr-CA" sz="1200" b="1" dirty="0" smtClean="0">
                <a:solidFill>
                  <a:srgbClr val="595959"/>
                </a:solidFill>
                <a:latin typeface="Arial" pitchFamily="34" charset="0"/>
                <a:cs typeface="Arial" pitchFamily="34" charset="0"/>
              </a:rPr>
              <a:t>agences de voyages </a:t>
            </a:r>
            <a:r>
              <a:rPr lang="fr-CA" sz="1200" dirty="0" smtClean="0">
                <a:solidFill>
                  <a:srgbClr val="595959"/>
                </a:solidFill>
                <a:latin typeface="Arial" pitchFamily="34" charset="0"/>
                <a:cs typeface="Arial" pitchFamily="34" charset="0"/>
              </a:rPr>
              <a:t>sont impliquées à ce titre dans </a:t>
            </a:r>
            <a:r>
              <a:rPr lang="fr-CA" sz="1200" b="1" dirty="0" smtClean="0">
                <a:solidFill>
                  <a:srgbClr val="595959"/>
                </a:solidFill>
                <a:latin typeface="Arial" pitchFamily="34" charset="0"/>
                <a:cs typeface="Arial" pitchFamily="34" charset="0"/>
              </a:rPr>
              <a:t>42 %</a:t>
            </a:r>
            <a:r>
              <a:rPr lang="fr-CA" sz="1200" dirty="0" smtClean="0">
                <a:solidFill>
                  <a:srgbClr val="595959"/>
                </a:solidFill>
                <a:latin typeface="Arial" pitchFamily="34" charset="0"/>
                <a:cs typeface="Arial" pitchFamily="34" charset="0"/>
              </a:rPr>
              <a:t> des cas, notamment parmi les répondants plus âgés (55 ans et plus: 47 %), les moins scolarisés (51 %) et dans le cadre de voyages vers des destinations Soleil (59 %).</a:t>
            </a:r>
          </a:p>
          <a:p>
            <a:endParaRPr lang="fr-CA" sz="1400" dirty="0" smtClean="0">
              <a:solidFill>
                <a:srgbClr val="595959"/>
              </a:solidFill>
              <a:latin typeface="Arial" pitchFamily="34" charset="0"/>
              <a:cs typeface="Arial" pitchFamily="34" charset="0"/>
            </a:endParaRPr>
          </a:p>
          <a:p>
            <a:r>
              <a:rPr lang="fr-CA" sz="1400" dirty="0" smtClean="0">
                <a:solidFill>
                  <a:srgbClr val="595959"/>
                </a:solidFill>
                <a:latin typeface="Arial" pitchFamily="34" charset="0"/>
                <a:cs typeface="Arial" pitchFamily="34" charset="0"/>
              </a:rPr>
              <a:t>En moyenne, les voyageurs québécois commencent à se renseigner </a:t>
            </a:r>
            <a:r>
              <a:rPr lang="fr-CA" sz="1400" b="1" dirty="0" smtClean="0">
                <a:solidFill>
                  <a:srgbClr val="595959"/>
                </a:solidFill>
                <a:latin typeface="Arial" pitchFamily="34" charset="0"/>
                <a:cs typeface="Arial" pitchFamily="34" charset="0"/>
              </a:rPr>
              <a:t>trois mois </a:t>
            </a:r>
            <a:r>
              <a:rPr lang="fr-CA" sz="1400" b="1" dirty="0" smtClean="0">
                <a:solidFill>
                  <a:schemeClr val="tx1">
                    <a:lumMod val="65000"/>
                    <a:lumOff val="35000"/>
                  </a:schemeClr>
                </a:solidFill>
                <a:latin typeface="Arial" pitchFamily="34" charset="0"/>
                <a:cs typeface="Arial" pitchFamily="34" charset="0"/>
              </a:rPr>
              <a:t>avant </a:t>
            </a:r>
            <a:r>
              <a:rPr lang="fr-CA" sz="1400" dirty="0" smtClean="0">
                <a:solidFill>
                  <a:schemeClr val="tx1">
                    <a:lumMod val="65000"/>
                    <a:lumOff val="35000"/>
                  </a:schemeClr>
                </a:solidFill>
                <a:latin typeface="Arial" pitchFamily="34" charset="0"/>
                <a:cs typeface="Arial" pitchFamily="34" charset="0"/>
              </a:rPr>
              <a:t>de partir en voyage (3,0 </a:t>
            </a:r>
            <a:r>
              <a:rPr lang="fr-CA" sz="1400" dirty="0">
                <a:solidFill>
                  <a:schemeClr val="tx1">
                    <a:lumMod val="65000"/>
                    <a:lumOff val="35000"/>
                  </a:schemeClr>
                </a:solidFill>
                <a:latin typeface="Arial" pitchFamily="34" charset="0"/>
                <a:cs typeface="Arial" pitchFamily="34" charset="0"/>
              </a:rPr>
              <a:t>mois). </a:t>
            </a:r>
            <a:r>
              <a:rPr lang="fr-CA" sz="1400" dirty="0" smtClean="0">
                <a:solidFill>
                  <a:schemeClr val="tx1">
                    <a:lumMod val="65000"/>
                    <a:lumOff val="35000"/>
                  </a:schemeClr>
                </a:solidFill>
                <a:latin typeface="Arial" pitchFamily="34" charset="0"/>
                <a:cs typeface="Arial" pitchFamily="34" charset="0"/>
              </a:rPr>
              <a:t>La période de collecte d’information est plus longue parmi les voyageurs connaissant le FICAV (3,54 mois).</a:t>
            </a:r>
          </a:p>
          <a:p>
            <a:pPr marL="285750" indent="-285750">
              <a:spcBef>
                <a:spcPts val="1200"/>
              </a:spcBef>
              <a:buClr>
                <a:schemeClr val="tx2"/>
              </a:buClr>
              <a:buFont typeface="Wingdings" pitchFamily="2" charset="2"/>
              <a:buChar char="§"/>
            </a:pPr>
            <a:r>
              <a:rPr lang="fr-CA" sz="1200" dirty="0" smtClean="0">
                <a:solidFill>
                  <a:srgbClr val="595959"/>
                </a:solidFill>
                <a:latin typeface="Arial" pitchFamily="34" charset="0"/>
                <a:cs typeface="Arial" pitchFamily="34" charset="0"/>
              </a:rPr>
              <a:t>Signalons que </a:t>
            </a:r>
            <a:r>
              <a:rPr lang="fr-CA" sz="1200" b="1" dirty="0" smtClean="0">
                <a:solidFill>
                  <a:srgbClr val="595959"/>
                </a:solidFill>
                <a:latin typeface="Arial" pitchFamily="34" charset="0"/>
                <a:cs typeface="Arial" pitchFamily="34" charset="0"/>
              </a:rPr>
              <a:t>près d’un Québécois sur cinq </a:t>
            </a:r>
            <a:r>
              <a:rPr lang="fr-CA" sz="1200" dirty="0" smtClean="0">
                <a:solidFill>
                  <a:srgbClr val="595959"/>
                </a:solidFill>
                <a:latin typeface="Arial" pitchFamily="34" charset="0"/>
                <a:cs typeface="Arial" pitchFamily="34" charset="0"/>
              </a:rPr>
              <a:t>(18 %) indique chercher de l’information </a:t>
            </a:r>
            <a:r>
              <a:rPr lang="fr-CA" sz="1200" b="1" dirty="0" smtClean="0">
                <a:solidFill>
                  <a:srgbClr val="595959"/>
                </a:solidFill>
                <a:latin typeface="Arial" pitchFamily="34" charset="0"/>
                <a:cs typeface="Arial" pitchFamily="34" charset="0"/>
              </a:rPr>
              <a:t>moins d’un mois avant son départ</a:t>
            </a:r>
            <a:r>
              <a:rPr lang="fr-CA" sz="1200" dirty="0" smtClean="0">
                <a:solidFill>
                  <a:srgbClr val="595959"/>
                </a:solidFill>
                <a:latin typeface="Arial" pitchFamily="34" charset="0"/>
                <a:cs typeface="Arial" pitchFamily="34" charset="0"/>
              </a:rPr>
              <a:t>.   </a:t>
            </a:r>
            <a:endParaRPr lang="fr-CA" sz="1200" dirty="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277659264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37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360000"/>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Sources d’information consultées pour se renseigner sur les voyages</a:t>
            </a:r>
          </a:p>
          <a:p>
            <a:pPr eaLnBrk="1" fontAlgn="base" hangingPunct="1">
              <a:spcBef>
                <a:spcPct val="0"/>
              </a:spcBef>
              <a:spcAft>
                <a:spcPct val="0"/>
              </a:spcAft>
            </a:pPr>
            <a:r>
              <a:rPr lang="fr-CA" sz="1200" dirty="0" smtClean="0">
                <a:solidFill>
                  <a:srgbClr val="00B0F0"/>
                </a:solidFill>
              </a:rPr>
              <a:t>Base : tous les répondants (n=1000)</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940846008"/>
              </p:ext>
            </p:extLst>
          </p:nvPr>
        </p:nvGraphicFramePr>
        <p:xfrm>
          <a:off x="529467" y="1556791"/>
          <a:ext cx="8057320" cy="4248476"/>
        </p:xfrm>
        <a:graphic>
          <a:graphicData uri="http://schemas.openxmlformats.org/drawingml/2006/table">
            <a:tbl>
              <a:tblPr firstRow="1" bandRow="1">
                <a:tableStyleId>{2D5ABB26-0587-4C30-8999-92F81FD0307C}</a:tableStyleId>
              </a:tblPr>
              <a:tblGrid>
                <a:gridCol w="909800"/>
                <a:gridCol w="446720"/>
                <a:gridCol w="446720"/>
                <a:gridCol w="446720"/>
                <a:gridCol w="446720"/>
                <a:gridCol w="446720"/>
                <a:gridCol w="446720"/>
                <a:gridCol w="446720"/>
                <a:gridCol w="446720"/>
                <a:gridCol w="446720"/>
                <a:gridCol w="446720"/>
                <a:gridCol w="446720"/>
                <a:gridCol w="446720"/>
                <a:gridCol w="446720"/>
                <a:gridCol w="446720"/>
                <a:gridCol w="446720"/>
                <a:gridCol w="446720"/>
              </a:tblGrid>
              <a:tr h="3232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Scolarité</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74396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Qué­bec RMR (n=218)</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Res­te Qué­bec (n=266)</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Masc. (n=448)</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Fém. (n=552)</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18 - 24 ans (n=47)</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25 - 34 ans (n=175)</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35 - 54 ans (n=384)</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55 ans +  (n=394)</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Moins de 40 K$  (n=188)</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40 - 80 K$  (n=379)</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80 K$  et plus  (n=309)</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Se­con­daire ou moins  (n=192)</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smtClean="0">
                          <a:solidFill>
                            <a:srgbClr val="7F7F7F"/>
                          </a:solidFill>
                          <a:effectLst/>
                          <a:latin typeface="Arial" pitchFamily="34" charset="0"/>
                          <a:ea typeface="Times New Roman"/>
                          <a:cs typeface="Arial" pitchFamily="34" charset="0"/>
                        </a:rPr>
                        <a:t>CE­GEP, Col­lège tech­nique  (n=375)</a:t>
                      </a:r>
                      <a:endParaRPr lang="fr-CA" sz="7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Uni­ver­sité  (n=433)</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97652">
                <a:tc>
                  <a:txBody>
                    <a:bodyPr/>
                    <a:lstStyle/>
                    <a:p>
                      <a:pPr algn="l" rtl="0" fontAlgn="ctr"/>
                      <a:r>
                        <a:rPr lang="fr-CA" sz="800" b="1" i="0" u="none" strike="noStrike" dirty="0" smtClean="0">
                          <a:solidFill>
                            <a:srgbClr val="636363"/>
                          </a:solidFill>
                          <a:effectLst/>
                          <a:latin typeface="Arial"/>
                        </a:rPr>
                        <a:t>Internet</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94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73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94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smtClean="0">
                          <a:solidFill>
                            <a:srgbClr val="636363"/>
                          </a:solidFill>
                          <a:effectLst/>
                          <a:latin typeface="Arial"/>
                        </a:rPr>
                        <a:t>Parents/amis/ collègues </a:t>
                      </a:r>
                      <a:r>
                        <a:rPr lang="fr-CA" sz="800" b="1" i="0" u="none" strike="noStrike" dirty="0">
                          <a:solidFill>
                            <a:srgbClr val="636363"/>
                          </a:solidFill>
                          <a:effectLst/>
                          <a:latin typeface="Arial"/>
                        </a:rPr>
                        <a:t>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32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53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smtClean="0">
                          <a:solidFill>
                            <a:srgbClr val="636363"/>
                          </a:solidFill>
                          <a:effectLst/>
                          <a:latin typeface="Arial"/>
                        </a:rPr>
                        <a:t>Agences </a:t>
                      </a:r>
                      <a:r>
                        <a:rPr lang="fr-CA" sz="800" b="1" i="0" u="none" strike="noStrike" dirty="0">
                          <a:solidFill>
                            <a:srgbClr val="636363"/>
                          </a:solidFill>
                          <a:effectLst/>
                          <a:latin typeface="Arial"/>
                        </a:rPr>
                        <a:t>de voyages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51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42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a:solidFill>
                            <a:srgbClr val="636363"/>
                          </a:solidFill>
                          <a:effectLst/>
                          <a:latin typeface="Arial"/>
                        </a:rPr>
                        <a:t>Guides de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22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38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a:solidFill>
                            <a:srgbClr val="636363"/>
                          </a:solidFill>
                          <a:effectLst/>
                          <a:latin typeface="Arial"/>
                        </a:rPr>
                        <a:t>Magazines spécialisés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a:solidFill>
                            <a:srgbClr val="636363"/>
                          </a:solidFill>
                          <a:effectLst/>
                          <a:latin typeface="Arial"/>
                        </a:rPr>
                        <a:t>Télévision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a:solidFill>
                            <a:srgbClr val="636363"/>
                          </a:solidFill>
                          <a:effectLst/>
                          <a:latin typeface="Arial"/>
                        </a:rPr>
                        <a:t>Journaux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7652">
                <a:tc>
                  <a:txBody>
                    <a:bodyPr/>
                    <a:lstStyle/>
                    <a:p>
                      <a:pPr algn="l" rtl="0" fontAlgn="ctr"/>
                      <a:r>
                        <a:rPr lang="fr-CA" sz="8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54400" y="627840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Q1A. Généralement, quelle(s) source(s) d'information consultez-vous pour vous renseigner sur vos voyages?</a:t>
            </a:r>
            <a:endParaRPr lang="en-CA" sz="800" dirty="0">
              <a:solidFill>
                <a:schemeClr val="tx1">
                  <a:lumMod val="65000"/>
                  <a:lumOff val="35000"/>
                </a:schemeClr>
              </a:solidFill>
              <a:latin typeface="Arial" charset="0"/>
            </a:endParaRPr>
          </a:p>
        </p:txBody>
      </p:sp>
    </p:spTree>
    <p:extLst>
      <p:ext uri="{BB962C8B-B14F-4D97-AF65-F5344CB8AC3E}">
        <p14:creationId xmlns:p14="http://schemas.microsoft.com/office/powerpoint/2010/main" val="1336606289"/>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38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361231"/>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Sources d’information consultées pour se renseigner sur les voyages</a:t>
            </a:r>
          </a:p>
          <a:p>
            <a:pPr eaLnBrk="1" fontAlgn="base" hangingPunct="1">
              <a:spcBef>
                <a:spcPct val="0"/>
              </a:spcBef>
              <a:spcAft>
                <a:spcPct val="0"/>
              </a:spcAft>
            </a:pPr>
            <a:r>
              <a:rPr lang="fr-CA" sz="1200" dirty="0" smtClean="0">
                <a:solidFill>
                  <a:srgbClr val="00B0F0"/>
                </a:solidFill>
              </a:rPr>
              <a:t>Base : tous les répondants (n=1000)</a:t>
            </a:r>
            <a:endParaRPr lang="fr-CA" b="1"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857609584"/>
              </p:ext>
            </p:extLst>
          </p:nvPr>
        </p:nvGraphicFramePr>
        <p:xfrm>
          <a:off x="532331" y="1196752"/>
          <a:ext cx="6740487" cy="4871627"/>
        </p:xfrm>
        <a:graphic>
          <a:graphicData uri="http://schemas.openxmlformats.org/drawingml/2006/table">
            <a:tbl>
              <a:tblPr firstRow="1" bandRow="1">
                <a:tableStyleId>{2D5ABB26-0587-4C30-8999-92F81FD0307C}</a:tableStyleId>
              </a:tblPr>
              <a:tblGrid>
                <a:gridCol w="943325"/>
                <a:gridCol w="556742"/>
                <a:gridCol w="524042"/>
                <a:gridCol w="524042"/>
                <a:gridCol w="524042"/>
                <a:gridCol w="524042"/>
                <a:gridCol w="524042"/>
                <a:gridCol w="524042"/>
                <a:gridCol w="524042"/>
                <a:gridCol w="524042"/>
                <a:gridCol w="524042"/>
                <a:gridCol w="524042"/>
              </a:tblGrid>
              <a:tr h="64807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8119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(n=1000)</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USA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r>
                        <a:rPr lang="en-US"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it-IT"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421005">
                <a:tc>
                  <a:txBody>
                    <a:bodyPr/>
                    <a:lstStyle/>
                    <a:p>
                      <a:pPr algn="l" rtl="0" fontAlgn="ctr"/>
                      <a:r>
                        <a:rPr lang="fr-CA" sz="900" b="1" i="0" u="none" strike="noStrike" dirty="0" smtClean="0">
                          <a:solidFill>
                            <a:srgbClr val="636363"/>
                          </a:solidFill>
                          <a:effectLst/>
                          <a:latin typeface="Arial"/>
                        </a:rPr>
                        <a:t>Internet</a:t>
                      </a:r>
                      <a:endParaRPr lang="fr-CA" sz="9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89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Parents/amis</a:t>
                      </a:r>
                      <a:r>
                        <a:rPr lang="fr-CA" sz="900" b="1" i="0" u="none" strike="noStrike" dirty="0" smtClean="0">
                          <a:solidFill>
                            <a:srgbClr val="636363"/>
                          </a:solidFill>
                          <a:effectLst/>
                          <a:latin typeface="Arial"/>
                        </a:rPr>
                        <a:t>/ collègues </a:t>
                      </a:r>
                      <a:r>
                        <a:rPr lang="fr-CA" sz="900" b="1" i="0" u="none" strike="noStrike" dirty="0">
                          <a:solidFill>
                            <a:srgbClr val="636363"/>
                          </a:solidFill>
                          <a:effectLst/>
                          <a:latin typeface="Arial"/>
                        </a:rPr>
                        <a:t>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50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53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45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smtClean="0">
                          <a:solidFill>
                            <a:srgbClr val="636363"/>
                          </a:solidFill>
                          <a:effectLst/>
                          <a:latin typeface="Arial"/>
                        </a:rPr>
                        <a:t>Agences </a:t>
                      </a:r>
                      <a:r>
                        <a:rPr lang="fr-CA" sz="900" b="1" i="0" u="none" strike="noStrike" dirty="0">
                          <a:solidFill>
                            <a:srgbClr val="636363"/>
                          </a:solidFill>
                          <a:effectLst/>
                          <a:latin typeface="Arial"/>
                        </a:rPr>
                        <a:t>de voyages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00CCFF"/>
                          </a:solidFill>
                          <a:effectLst/>
                          <a:latin typeface="Arial"/>
                        </a:rPr>
                        <a:t>59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Guides de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36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28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Magazines spécialisés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14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Télévision (émission de télévision spécialisée en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Journaux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1005">
                <a:tc>
                  <a:txBody>
                    <a:bodyPr/>
                    <a:lstStyle/>
                    <a:p>
                      <a:pPr algn="l" rtl="0" fontAlgn="ctr"/>
                      <a:r>
                        <a:rPr lang="fr-CA" sz="9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ZoneTexte 1"/>
          <p:cNvSpPr txBox="1">
            <a:spLocks noChangeArrowheads="1"/>
          </p:cNvSpPr>
          <p:nvPr>
            <p:custDataLst>
              <p:tags r:id="rId7"/>
            </p:custDataLst>
          </p:nvPr>
        </p:nvSpPr>
        <p:spPr bwMode="auto">
          <a:xfrm>
            <a:off x="552557"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Q1A. Généralement, quelle(s) source(s) d'information consultez-vous pour vous renseigner sur vos voyages?</a:t>
            </a:r>
            <a:endParaRPr lang="en-CA" sz="800" dirty="0">
              <a:solidFill>
                <a:schemeClr val="tx1">
                  <a:lumMod val="65000"/>
                  <a:lumOff val="35000"/>
                </a:schemeClr>
              </a:solidFill>
              <a:latin typeface="Arial" charset="0"/>
            </a:endParaRPr>
          </a:p>
        </p:txBody>
      </p:sp>
    </p:spTree>
    <p:extLst>
      <p:ext uri="{BB962C8B-B14F-4D97-AF65-F5344CB8AC3E}">
        <p14:creationId xmlns:p14="http://schemas.microsoft.com/office/powerpoint/2010/main" val="3962164722"/>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39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332656"/>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Période de collecte d’information avant d’effectuer un voyage</a:t>
            </a:r>
          </a:p>
          <a:p>
            <a:pPr eaLnBrk="1" fontAlgn="base" hangingPunct="1">
              <a:spcBef>
                <a:spcPct val="0"/>
              </a:spcBef>
              <a:spcAft>
                <a:spcPct val="0"/>
              </a:spcAft>
            </a:pPr>
            <a:r>
              <a:rPr lang="en-CA" sz="1200" dirty="0" smtClean="0">
                <a:solidFill>
                  <a:srgbClr val="00B0F0"/>
                </a:solidFill>
              </a:rPr>
              <a:t>Base : </a:t>
            </a:r>
            <a:r>
              <a:rPr lang="en-CA" sz="1200" dirty="0" err="1" smtClean="0">
                <a:solidFill>
                  <a:srgbClr val="00B0F0"/>
                </a:solidFill>
              </a:rPr>
              <a:t>tous</a:t>
            </a:r>
            <a:r>
              <a:rPr lang="en-CA" sz="1200" dirty="0" smtClean="0">
                <a:solidFill>
                  <a:srgbClr val="00B0F0"/>
                </a:solidFill>
              </a:rPr>
              <a:t> </a:t>
            </a:r>
            <a:r>
              <a:rPr lang="en-CA" sz="1200" dirty="0">
                <a:solidFill>
                  <a:srgbClr val="00B0F0"/>
                </a:solidFill>
              </a:rPr>
              <a:t>les voyages </a:t>
            </a:r>
            <a:r>
              <a:rPr lang="fr-CA" sz="1200" dirty="0" smtClean="0">
                <a:solidFill>
                  <a:srgbClr val="00B0F0"/>
                </a:solidFill>
              </a:rPr>
              <a:t>hors Québec effectués par les Québécois au cours des trois dernières années</a:t>
            </a:r>
            <a:r>
              <a:rPr lang="en-CA" sz="1200" dirty="0" smtClean="0">
                <a:solidFill>
                  <a:srgbClr val="00B0F0"/>
                </a:solidFill>
              </a:rPr>
              <a:t> (v=2298)*</a:t>
            </a:r>
            <a:endParaRPr lang="fr-CA" sz="1200" dirty="0">
              <a:solidFill>
                <a:srgbClr val="00B0F0"/>
              </a:solidFill>
            </a:endParaRPr>
          </a:p>
          <a:p>
            <a:pPr eaLnBrk="1" fontAlgn="base" hangingPunct="1">
              <a:spcBef>
                <a:spcPct val="0"/>
              </a:spcBef>
              <a:spcAft>
                <a:spcPct val="0"/>
              </a:spcAft>
            </a:pP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49" y="6119227"/>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V109. Vous avez indiqué avoir effectué votre voyage &lt;V1A&gt; en &lt;V102A&gt; &lt;V102B&gt;. Combien de temps avant cette période-là avez-vous débuté votre recherche d'informations ou à magasiner pour ce voyage?</a:t>
            </a:r>
            <a:endParaRPr lang="en-CA" sz="800" dirty="0">
              <a:solidFill>
                <a:schemeClr val="tx1">
                  <a:lumMod val="65000"/>
                  <a:lumOff val="35000"/>
                </a:schemeClr>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2733362592"/>
              </p:ext>
            </p:extLst>
          </p:nvPr>
        </p:nvGraphicFramePr>
        <p:xfrm>
          <a:off x="683568" y="1397000"/>
          <a:ext cx="6984776" cy="4336256"/>
        </p:xfrm>
        <a:graphic>
          <a:graphicData uri="http://schemas.openxmlformats.org/drawingml/2006/chart">
            <c:chart xmlns:c="http://schemas.openxmlformats.org/drawingml/2006/chart" xmlns:r="http://schemas.openxmlformats.org/officeDocument/2006/relationships" r:id="rId12"/>
          </a:graphicData>
        </a:graphic>
      </p:graphicFrame>
      <p:sp>
        <p:nvSpPr>
          <p:cNvPr id="12"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graphicFrame>
        <p:nvGraphicFramePr>
          <p:cNvPr id="8" name="Tableau 7"/>
          <p:cNvGraphicFramePr>
            <a:graphicFrameLocks noGrp="1"/>
          </p:cNvGraphicFramePr>
          <p:nvPr>
            <p:custDataLst>
              <p:tags r:id="rId9"/>
            </p:custDataLst>
            <p:extLst>
              <p:ext uri="{D42A27DB-BD31-4B8C-83A1-F6EECF244321}">
                <p14:modId xmlns:p14="http://schemas.microsoft.com/office/powerpoint/2010/main" val="4268805618"/>
              </p:ext>
            </p:extLst>
          </p:nvPr>
        </p:nvGraphicFramePr>
        <p:xfrm>
          <a:off x="5436096" y="4149080"/>
          <a:ext cx="3399607" cy="1077473"/>
        </p:xfrm>
        <a:graphic>
          <a:graphicData uri="http://schemas.openxmlformats.org/drawingml/2006/table">
            <a:tbl>
              <a:tblPr firstRow="1" bandRow="1">
                <a:tableStyleId>{2D5ABB26-0587-4C30-8999-92F81FD0307C}</a:tableStyleId>
              </a:tblPr>
              <a:tblGrid>
                <a:gridCol w="1115827"/>
                <a:gridCol w="761260"/>
                <a:gridCol w="761260"/>
                <a:gridCol w="761260"/>
              </a:tblGrid>
              <a:tr h="477756">
                <a:tc rowSpan="2">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50" b="1" i="0" u="none" strike="noStrike" kern="1200" cap="none" spc="0" normalizeH="0" baseline="0" dirty="0" smtClean="0">
                          <a:ln>
                            <a:noFill/>
                          </a:ln>
                          <a:solidFill>
                            <a:srgbClr val="808080"/>
                          </a:solidFill>
                          <a:effectLst/>
                          <a:uLnTx/>
                          <a:uFillTx/>
                          <a:latin typeface="Arial" pitchFamily="34" charset="0"/>
                          <a:ea typeface="+mn-ea"/>
                          <a:cs typeface="Arial" pitchFamily="34" charset="0"/>
                        </a:rPr>
                        <a:t>Moyenne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50" b="1" i="0" u="none" strike="noStrike" kern="1200" cap="none" spc="0" normalizeH="0" baseline="0" dirty="0" smtClean="0">
                          <a:ln>
                            <a:noFill/>
                          </a:ln>
                          <a:solidFill>
                            <a:srgbClr val="808080"/>
                          </a:solidFill>
                          <a:effectLst/>
                          <a:uLnTx/>
                          <a:uFillTx/>
                          <a:latin typeface="Arial" pitchFamily="34" charset="0"/>
                          <a:ea typeface="+mn-ea"/>
                          <a:cs typeface="Arial" pitchFamily="34" charset="0"/>
                        </a:rPr>
                        <a:t>(mois avant d’effectuer le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CA" sz="1000" b="0" i="0" u="none" strike="noStrike" kern="1200" cap="none" spc="0" normalizeH="0" baseline="0" dirty="0" smtClean="0">
                          <a:ln>
                            <a:noFill/>
                          </a:ln>
                          <a:solidFill>
                            <a:srgbClr val="808080"/>
                          </a:solidFill>
                          <a:effectLst/>
                          <a:uLnTx/>
                          <a:uFillTx/>
                          <a:latin typeface="Arial" pitchFamily="34" charset="0"/>
                          <a:ea typeface="+mn-ea"/>
                          <a:cs typeface="Arial" pitchFamily="34" charset="0"/>
                        </a:rPr>
                        <a:t>Total</a:t>
                      </a:r>
                      <a:endParaRPr kumimoji="0" lang="fr-FR" sz="1000" b="0" i="0" u="none" strike="noStrike" kern="1200" cap="none" spc="0" normalizeH="0" baseline="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CA" sz="1000" b="0" i="0" u="none" strike="noStrike" kern="1200" cap="none" spc="0" normalizeH="0" baseline="0" noProof="0" dirty="0" err="1" smtClean="0">
                          <a:ln>
                            <a:noFill/>
                          </a:ln>
                          <a:solidFill>
                            <a:srgbClr val="808080"/>
                          </a:solidFill>
                          <a:effectLst/>
                          <a:uLnTx/>
                          <a:uFillTx/>
                          <a:latin typeface="Arial" pitchFamily="34" charset="0"/>
                          <a:ea typeface="+mn-ea"/>
                          <a:cs typeface="Arial" pitchFamily="34" charset="0"/>
                        </a:rPr>
                        <a:t>Connaissent</a:t>
                      </a:r>
                      <a:r>
                        <a:rPr kumimoji="0" lang="en-CA" sz="10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 le FICAV</a:t>
                      </a:r>
                      <a:endParaRPr kumimoji="0" lang="fr-CA" sz="10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kumimoji="0" lang="fr-CA" sz="1000" b="0" i="0" u="none" strike="noStrike" kern="1200" cap="none" spc="0" normalizeH="0" baseline="0" dirty="0" smtClean="0">
                          <a:ln>
                            <a:noFill/>
                          </a:ln>
                          <a:solidFill>
                            <a:srgbClr val="808080"/>
                          </a:solidFill>
                          <a:effectLst/>
                          <a:uLnTx/>
                          <a:uFillTx/>
                          <a:latin typeface="Arial" pitchFamily="34" charset="0"/>
                          <a:ea typeface="+mn-ea"/>
                          <a:cs typeface="Arial" pitchFamily="34" charset="0"/>
                        </a:rPr>
                        <a:t>Ne connaissent pas le FICAV</a:t>
                      </a:r>
                      <a:endParaRPr kumimoji="0" lang="fr-CA" sz="1000" b="0" i="0" u="none" strike="noStrike" kern="1200" cap="none" spc="0" normalizeH="0" baseline="0" dirty="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r h="458348">
                <a:tc vMerge="1">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100" b="1" i="0" u="none" strike="noStrike" kern="1200" cap="none" spc="0" normalizeH="0" baseline="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fr-FR" sz="1600" b="1" i="0" u="none" strike="noStrike" kern="1200" cap="none" spc="0" normalizeH="0" baseline="0" dirty="0" smtClean="0">
                          <a:ln>
                            <a:noFill/>
                          </a:ln>
                          <a:solidFill>
                            <a:srgbClr val="808080"/>
                          </a:solidFill>
                          <a:effectLst/>
                          <a:uLnTx/>
                          <a:uFillTx/>
                          <a:latin typeface="Arial" pitchFamily="34" charset="0"/>
                          <a:ea typeface="+mn-ea"/>
                          <a:cs typeface="Arial" pitchFamily="34" charset="0"/>
                        </a:rPr>
                        <a:t>3,03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CA" sz="1600" b="1" i="0" u="none" strike="noStrike" kern="1200" cap="none" spc="0" normalizeH="0" baseline="0" noProof="0" dirty="0" smtClean="0">
                          <a:ln>
                            <a:noFill/>
                          </a:ln>
                          <a:solidFill>
                            <a:srgbClr val="00B0F0"/>
                          </a:solidFill>
                          <a:effectLst/>
                          <a:uLnTx/>
                          <a:uFillTx/>
                          <a:latin typeface="Arial" pitchFamily="34" charset="0"/>
                          <a:ea typeface="+mn-ea"/>
                          <a:cs typeface="Arial" pitchFamily="34" charset="0"/>
                        </a:rPr>
                        <a:t>3,54</a:t>
                      </a:r>
                      <a:endParaRPr kumimoji="0" lang="fr-CA" sz="1600" b="1" i="0" u="none" strike="noStrike" kern="1200" cap="none" spc="0" normalizeH="0" baseline="0" noProof="0" dirty="0" smtClean="0">
                        <a:ln>
                          <a:noFill/>
                        </a:ln>
                        <a:solidFill>
                          <a:srgbClr val="00B0F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ctr" latinLnBrk="0" hangingPunct="1"/>
                      <a:r>
                        <a:rPr kumimoji="0" lang="en-CA" sz="1600" b="1" i="0" u="none" strike="noStrike" kern="1200" cap="none" spc="0" normalizeH="0" baseline="0" dirty="0" smtClean="0">
                          <a:ln>
                            <a:noFill/>
                          </a:ln>
                          <a:solidFill>
                            <a:srgbClr val="FF0000"/>
                          </a:solidFill>
                          <a:effectLst/>
                          <a:uLnTx/>
                          <a:uFillTx/>
                          <a:latin typeface="Arial" pitchFamily="34" charset="0"/>
                          <a:ea typeface="+mn-ea"/>
                          <a:cs typeface="Arial" pitchFamily="34" charset="0"/>
                        </a:rPr>
                        <a:t>2,69</a:t>
                      </a:r>
                      <a:endParaRPr kumimoji="0" lang="fr-CA" sz="1600" b="1" i="0" u="none" strike="noStrike" kern="1200" cap="none" spc="0" normalizeH="0" baseline="0" dirty="0">
                        <a:ln>
                          <a:noFill/>
                        </a:ln>
                        <a:solidFill>
                          <a:srgbClr val="FF000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r>
            </a:tbl>
          </a:graphicData>
        </a:graphic>
      </p:graphicFrame>
    </p:spTree>
    <p:extLst>
      <p:ext uri="{BB962C8B-B14F-4D97-AF65-F5344CB8AC3E}">
        <p14:creationId xmlns:p14="http://schemas.microsoft.com/office/powerpoint/2010/main" val="277097266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5"/>
          <p:cNvSpPr>
            <a:spLocks noGrp="1" noChangeArrowheads="1"/>
          </p:cNvSpPr>
          <p:nvPr>
            <p:ph type="title"/>
            <p:custDataLst>
              <p:tags r:id="rId1"/>
            </p:custDataLst>
          </p:nvPr>
        </p:nvSpPr>
        <p:spPr/>
        <p:txBody>
          <a:bodyPr/>
          <a:lstStyle/>
          <a:p>
            <a:pPr eaLnBrk="1" hangingPunct="1"/>
            <a:r>
              <a:rPr lang="fr-CA" dirty="0" smtClean="0">
                <a:latin typeface="Arial" charset="0"/>
                <a:cs typeface="Arial" charset="0"/>
              </a:rPr>
              <a:t>Contexte &amp; objectifs</a:t>
            </a:r>
          </a:p>
        </p:txBody>
      </p:sp>
      <p:sp>
        <p:nvSpPr>
          <p:cNvPr id="5" name="Espace réservé du pied de page 4"/>
          <p:cNvSpPr>
            <a:spLocks noGrp="1"/>
          </p:cNvSpPr>
          <p:nvPr>
            <p:ph type="ftr" sz="quarter" idx="15"/>
            <p:custDataLst>
              <p:tags r:id="rId2"/>
            </p:custDataLst>
          </p:nvPr>
        </p:nvSpPr>
        <p:spPr/>
        <p:txBody>
          <a:bodyPr/>
          <a:lstStyle/>
          <a:p>
            <a:pPr>
              <a:defRPr/>
            </a:pPr>
            <a:r>
              <a:rPr lang="en-CA" dirty="0">
                <a:solidFill>
                  <a:srgbClr val="000000">
                    <a:tint val="75000"/>
                  </a:srgbClr>
                </a:solidFill>
              </a:rPr>
              <a:t>CROP</a:t>
            </a:r>
          </a:p>
        </p:txBody>
      </p:sp>
      <p:sp>
        <p:nvSpPr>
          <p:cNvPr id="4" name="Espace réservé du numéro de diapositive 3"/>
          <p:cNvSpPr>
            <a:spLocks noGrp="1"/>
          </p:cNvSpPr>
          <p:nvPr>
            <p:ph type="sldNum" sz="quarter" idx="16"/>
            <p:custDataLst>
              <p:tags r:id="rId3"/>
            </p:custDataLst>
          </p:nvPr>
        </p:nvSpPr>
        <p:spPr/>
        <p:txBody>
          <a:bodyPr/>
          <a:lstStyle/>
          <a:p>
            <a:pPr>
              <a:defRPr/>
            </a:pPr>
            <a:fld id="{DEAB631F-5EEB-44CF-A6F9-32A48A8FD42B}" type="slidenum">
              <a:rPr lang="en-CA">
                <a:solidFill>
                  <a:srgbClr val="000000">
                    <a:tint val="75000"/>
                  </a:srgbClr>
                </a:solidFill>
              </a:rPr>
              <a:pPr>
                <a:defRPr/>
              </a:pPr>
              <a:t>4</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8163" y="1517650"/>
            <a:ext cx="5430837" cy="4892675"/>
          </a:xfrm>
        </p:spPr>
        <p:txBody>
          <a:bodyPr rtlCol="0">
            <a:normAutofit/>
          </a:bodyPr>
          <a:lstStyle/>
          <a:p>
            <a:pPr marL="0" indent="0" algn="just" eaLnBrk="1" fontAlgn="auto" hangingPunct="1">
              <a:spcAft>
                <a:spcPts val="0"/>
              </a:spcAft>
              <a:buFont typeface="Arial" pitchFamily="34" charset="0"/>
              <a:buNone/>
              <a:defRPr/>
            </a:pPr>
            <a:r>
              <a:rPr lang="fr-CA" dirty="0" smtClean="0">
                <a:solidFill>
                  <a:srgbClr val="7F7F7F"/>
                </a:solidFill>
              </a:rPr>
              <a:t>L’Office de la protection du consommateur (OPC) a mandaté CROP pour réaliser une étude quantitative auprès des Québécois ayant effectué un voyage à l’extérieur du </a:t>
            </a:r>
            <a:r>
              <a:rPr lang="fr-CA" dirty="0">
                <a:solidFill>
                  <a:srgbClr val="7F7F7F"/>
                </a:solidFill>
              </a:rPr>
              <a:t>Québec au cours des trois dernières </a:t>
            </a:r>
            <a:r>
              <a:rPr lang="fr-CA" dirty="0" smtClean="0">
                <a:solidFill>
                  <a:srgbClr val="7F7F7F"/>
                </a:solidFill>
              </a:rPr>
              <a:t>années.</a:t>
            </a:r>
          </a:p>
          <a:p>
            <a:pPr marL="0" indent="0" algn="just" eaLnBrk="1" fontAlgn="auto" hangingPunct="1">
              <a:spcBef>
                <a:spcPts val="600"/>
              </a:spcBef>
              <a:spcAft>
                <a:spcPts val="0"/>
              </a:spcAft>
              <a:buFont typeface="Arial" pitchFamily="34" charset="0"/>
              <a:buNone/>
              <a:defRPr/>
            </a:pPr>
            <a:endParaRPr lang="fr-CA" sz="1400" dirty="0" smtClean="0">
              <a:solidFill>
                <a:srgbClr val="7F7F7F"/>
              </a:solidFill>
            </a:endParaRPr>
          </a:p>
          <a:p>
            <a:pPr marL="0" indent="0" algn="just" eaLnBrk="1" fontAlgn="auto" hangingPunct="1">
              <a:spcBef>
                <a:spcPts val="600"/>
              </a:spcBef>
              <a:spcAft>
                <a:spcPts val="0"/>
              </a:spcAft>
              <a:buFont typeface="Arial" pitchFamily="34" charset="0"/>
              <a:buNone/>
              <a:defRPr/>
            </a:pPr>
            <a:r>
              <a:rPr lang="fr-CA" dirty="0" smtClean="0">
                <a:solidFill>
                  <a:srgbClr val="7F7F7F"/>
                </a:solidFill>
              </a:rPr>
              <a:t>Plus spécifiquement, l’étude vise à : </a:t>
            </a:r>
            <a:endParaRPr lang="fr-CA" i="1" dirty="0" smtClean="0">
              <a:solidFill>
                <a:srgbClr val="7F7F7F"/>
              </a:solidFill>
            </a:endParaRPr>
          </a:p>
          <a:p>
            <a:pPr indent="-161925" algn="just">
              <a:buFont typeface="Arial" pitchFamily="34" charset="0"/>
              <a:buChar char="•"/>
            </a:pPr>
            <a:r>
              <a:rPr lang="fr-CA" sz="1400" b="0" dirty="0">
                <a:solidFill>
                  <a:schemeClr val="tx1">
                    <a:lumMod val="50000"/>
                    <a:lumOff val="50000"/>
                  </a:schemeClr>
                </a:solidFill>
              </a:rPr>
              <a:t>t</a:t>
            </a:r>
            <a:r>
              <a:rPr lang="fr-CA" sz="1400" b="0" dirty="0" smtClean="0">
                <a:solidFill>
                  <a:schemeClr val="tx1">
                    <a:lumMod val="50000"/>
                    <a:lumOff val="50000"/>
                  </a:schemeClr>
                </a:solidFill>
              </a:rPr>
              <a:t>racer le profil des voyageurs québécois qui font un voyage à l’extérieur du Québec;</a:t>
            </a:r>
          </a:p>
          <a:p>
            <a:pPr indent="-161925" algn="just">
              <a:buFont typeface="Arial" pitchFamily="34" charset="0"/>
              <a:buChar char="•"/>
            </a:pPr>
            <a:r>
              <a:rPr lang="fr-CA" sz="1400" b="0" dirty="0" smtClean="0">
                <a:solidFill>
                  <a:schemeClr val="tx1">
                    <a:lumMod val="50000"/>
                    <a:lumOff val="50000"/>
                  </a:schemeClr>
                </a:solidFill>
              </a:rPr>
              <a:t>mieux comprendre le processus de recherche d’information et d’achat de voyages des consommateurs québécois;</a:t>
            </a:r>
          </a:p>
          <a:p>
            <a:pPr indent="-161925" algn="just">
              <a:buFont typeface="Arial" pitchFamily="34" charset="0"/>
              <a:buChar char="•"/>
            </a:pPr>
            <a:r>
              <a:rPr lang="fr-CA" sz="1400" b="0" dirty="0">
                <a:solidFill>
                  <a:schemeClr val="tx1">
                    <a:lumMod val="50000"/>
                    <a:lumOff val="50000"/>
                  </a:schemeClr>
                </a:solidFill>
              </a:rPr>
              <a:t>é</a:t>
            </a:r>
            <a:r>
              <a:rPr lang="fr-CA" sz="1400" b="0" dirty="0" smtClean="0">
                <a:solidFill>
                  <a:schemeClr val="tx1">
                    <a:lumMod val="50000"/>
                    <a:lumOff val="50000"/>
                  </a:schemeClr>
                </a:solidFill>
              </a:rPr>
              <a:t>valuer le niveau de notoriété du Fonds d’indemnisation des </a:t>
            </a:r>
            <a:r>
              <a:rPr lang="fr-CA" sz="1400" b="0" dirty="0">
                <a:solidFill>
                  <a:schemeClr val="tx1">
                    <a:lumMod val="50000"/>
                    <a:lumOff val="50000"/>
                  </a:schemeClr>
                </a:solidFill>
              </a:rPr>
              <a:t>clients</a:t>
            </a:r>
            <a:r>
              <a:rPr lang="fr-CA" sz="1400" b="0" dirty="0" smtClean="0">
                <a:solidFill>
                  <a:srgbClr val="FF0000"/>
                </a:solidFill>
              </a:rPr>
              <a:t> </a:t>
            </a:r>
            <a:r>
              <a:rPr lang="fr-CA" sz="1400" b="0" dirty="0" smtClean="0">
                <a:solidFill>
                  <a:schemeClr val="tx1">
                    <a:lumMod val="50000"/>
                    <a:lumOff val="50000"/>
                  </a:schemeClr>
                </a:solidFill>
              </a:rPr>
              <a:t>des agents de voyages (FICAV);</a:t>
            </a:r>
            <a:endParaRPr lang="fr-CA" sz="1400" b="0" dirty="0">
              <a:solidFill>
                <a:schemeClr val="tx1">
                  <a:lumMod val="50000"/>
                  <a:lumOff val="50000"/>
                </a:schemeClr>
              </a:solidFill>
            </a:endParaRPr>
          </a:p>
          <a:p>
            <a:pPr indent="-161925" algn="just">
              <a:buFont typeface="Arial" pitchFamily="34" charset="0"/>
              <a:buChar char="•"/>
            </a:pPr>
            <a:r>
              <a:rPr lang="fr-CA" sz="1400" b="0" dirty="0">
                <a:solidFill>
                  <a:schemeClr val="tx1">
                    <a:lumMod val="50000"/>
                    <a:lumOff val="50000"/>
                  </a:schemeClr>
                </a:solidFill>
              </a:rPr>
              <a:t>m</a:t>
            </a:r>
            <a:r>
              <a:rPr lang="fr-CA" sz="1400" b="0" dirty="0" smtClean="0">
                <a:solidFill>
                  <a:schemeClr val="tx1">
                    <a:lumMod val="50000"/>
                    <a:lumOff val="50000"/>
                  </a:schemeClr>
                </a:solidFill>
              </a:rPr>
              <a:t>esurer la perception des Québécois à l’égard du FICAV.</a:t>
            </a:r>
            <a:endParaRPr lang="fr-CA" sz="1400" b="0" dirty="0">
              <a:solidFill>
                <a:schemeClr val="tx1">
                  <a:lumMod val="50000"/>
                  <a:lumOff val="50000"/>
                </a:schemeClr>
              </a:solidFill>
            </a:endParaRPr>
          </a:p>
          <a:p>
            <a:pPr indent="-161925" algn="just">
              <a:buFont typeface="Arial" pitchFamily="34" charset="0"/>
              <a:buChar char="•"/>
            </a:pPr>
            <a:endParaRPr lang="fr-CA" sz="1400" b="0" dirty="0" smtClean="0">
              <a:solidFill>
                <a:schemeClr val="tx1">
                  <a:lumMod val="65000"/>
                  <a:lumOff val="35000"/>
                </a:schemeClr>
              </a:solidFill>
            </a:endParaRPr>
          </a:p>
          <a:p>
            <a:pPr marL="0" lvl="1" indent="0" algn="just" eaLnBrk="1" fontAlgn="auto" hangingPunct="1">
              <a:spcBef>
                <a:spcPts val="1200"/>
              </a:spcBef>
              <a:spcAft>
                <a:spcPts val="0"/>
              </a:spcAft>
              <a:buFont typeface="Arial" pitchFamily="34" charset="0"/>
              <a:buNone/>
              <a:defRPr/>
            </a:pPr>
            <a:endParaRPr lang="fr-CA" dirty="0" smtClean="0">
              <a:solidFill>
                <a:schemeClr val="tx1">
                  <a:lumMod val="65000"/>
                  <a:lumOff val="35000"/>
                </a:schemeClr>
              </a:solidFill>
            </a:endParaRPr>
          </a:p>
        </p:txBody>
      </p:sp>
    </p:spTree>
    <p:extLst>
      <p:ext uri="{BB962C8B-B14F-4D97-AF65-F5344CB8AC3E}">
        <p14:creationId xmlns:p14="http://schemas.microsoft.com/office/powerpoint/2010/main" val="2740666554"/>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Profil d’achat des Québécois en matière </a:t>
            </a:r>
            <a:br>
              <a:rPr lang="fr-CA" dirty="0" smtClean="0"/>
            </a:br>
            <a:r>
              <a:rPr lang="fr-CA" dirty="0" smtClean="0"/>
              <a:t>de voyages</a:t>
            </a:r>
            <a:endParaRPr lang="fr-CA" b="0" i="1" dirty="0"/>
          </a:p>
        </p:txBody>
      </p:sp>
      <p:sp>
        <p:nvSpPr>
          <p:cNvPr id="4" name="Espace réservé du texte 5"/>
          <p:cNvSpPr>
            <a:spLocks noGrp="1"/>
          </p:cNvSpPr>
          <p:nvPr>
            <p:ph type="body" sz="quarter" idx="10"/>
            <p:custDataLst>
              <p:tags r:id="rId2"/>
            </p:custDataLst>
          </p:nvPr>
        </p:nvSpPr>
        <p:spPr>
          <a:xfrm>
            <a:off x="558800" y="4522534"/>
            <a:ext cx="6173440"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145745852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41</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Profil d’achat des Québécois en matière </a:t>
            </a:r>
            <a:br>
              <a:rPr lang="fr-CA" b="1" dirty="0">
                <a:solidFill>
                  <a:srgbClr val="00B0F0"/>
                </a:solidFill>
              </a:rPr>
            </a:br>
            <a:r>
              <a:rPr lang="fr-CA" b="1" dirty="0">
                <a:solidFill>
                  <a:srgbClr val="00B0F0"/>
                </a:solidFill>
              </a:rPr>
              <a:t>de voyages </a:t>
            </a:r>
            <a:r>
              <a:rPr lang="fr-CA" b="1" dirty="0" smtClean="0">
                <a:solidFill>
                  <a:srgbClr val="00B0F0"/>
                </a:solidFill>
              </a:rPr>
              <a:t>– Faits 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298728" cy="4108817"/>
          </a:xfrm>
          <a:prstGeom prst="rect">
            <a:avLst/>
          </a:prstGeom>
          <a:noFill/>
        </p:spPr>
        <p:txBody>
          <a:bodyPr wrap="square" rtlCol="0">
            <a:spAutoFit/>
          </a:bodyPr>
          <a:lstStyle/>
          <a:p>
            <a:pPr algn="just"/>
            <a:r>
              <a:rPr lang="fr-CA" sz="1400" dirty="0" smtClean="0">
                <a:solidFill>
                  <a:srgbClr val="595959"/>
                </a:solidFill>
                <a:latin typeface="Arial" pitchFamily="34" charset="0"/>
                <a:cs typeface="Arial" pitchFamily="34" charset="0"/>
              </a:rPr>
              <a:t>En matière d’achat de voyages, on peut observer qu’un</a:t>
            </a:r>
            <a:r>
              <a:rPr lang="fr-CA" sz="1400" b="1" dirty="0" smtClean="0">
                <a:solidFill>
                  <a:srgbClr val="595959"/>
                </a:solidFill>
                <a:latin typeface="Arial" pitchFamily="34" charset="0"/>
                <a:cs typeface="Arial" pitchFamily="34" charset="0"/>
              </a:rPr>
              <a:t> peu plus du tiers </a:t>
            </a:r>
            <a:r>
              <a:rPr lang="fr-CA" sz="1400" dirty="0" smtClean="0">
                <a:solidFill>
                  <a:srgbClr val="595959"/>
                </a:solidFill>
                <a:latin typeface="Arial" pitchFamily="34" charset="0"/>
                <a:cs typeface="Arial" pitchFamily="34" charset="0"/>
              </a:rPr>
              <a:t>des voyages réservés et achetés par les Québécois (36 %) est en </a:t>
            </a:r>
            <a:r>
              <a:rPr lang="fr-CA" sz="1400" b="1" dirty="0" smtClean="0">
                <a:solidFill>
                  <a:srgbClr val="595959"/>
                </a:solidFill>
                <a:latin typeface="Arial" pitchFamily="34" charset="0"/>
                <a:cs typeface="Arial" pitchFamily="34" charset="0"/>
              </a:rPr>
              <a:t>formule tout-inclus</a:t>
            </a:r>
            <a:r>
              <a:rPr lang="fr-CA" sz="1400" dirty="0" smtClean="0">
                <a:solidFill>
                  <a:srgbClr val="595959"/>
                </a:solidFill>
                <a:latin typeface="Arial" pitchFamily="34" charset="0"/>
                <a:cs typeface="Arial" pitchFamily="34" charset="0"/>
              </a:rPr>
              <a:t>. </a:t>
            </a:r>
          </a:p>
          <a:p>
            <a:pPr marL="171450" indent="-171450" algn="just">
              <a:lnSpc>
                <a:spcPct val="50000"/>
              </a:lnSpc>
              <a:buClr>
                <a:schemeClr val="tx2"/>
              </a:buClr>
              <a:buFont typeface="Wingdings" pitchFamily="2" charset="2"/>
              <a:buChar char="§"/>
            </a:pPr>
            <a:endParaRPr lang="fr-CA" sz="1200" dirty="0" smtClean="0">
              <a:solidFill>
                <a:srgbClr val="595959"/>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200" dirty="0" smtClean="0">
                <a:solidFill>
                  <a:srgbClr val="595959"/>
                </a:solidFill>
                <a:latin typeface="Arial" pitchFamily="34" charset="0"/>
                <a:cs typeface="Arial" pitchFamily="34" charset="0"/>
              </a:rPr>
              <a:t>Les répondants résidant à l’extérieur des grands centres urbains (39 %) sont proportionnellement plus nombreux à adopter cette formule.</a:t>
            </a:r>
          </a:p>
          <a:p>
            <a:pPr marL="171450" indent="-171450" algn="just">
              <a:spcBef>
                <a:spcPts val="600"/>
              </a:spcBef>
              <a:buClr>
                <a:schemeClr val="tx2"/>
              </a:buClr>
              <a:buFont typeface="Wingdings" pitchFamily="2" charset="2"/>
              <a:buChar char="§"/>
            </a:pPr>
            <a:r>
              <a:rPr lang="fr-CA" sz="1200" dirty="0" smtClean="0">
                <a:solidFill>
                  <a:schemeClr val="tx1">
                    <a:lumMod val="65000"/>
                    <a:lumOff val="35000"/>
                  </a:schemeClr>
                </a:solidFill>
                <a:latin typeface="Arial" pitchFamily="34" charset="0"/>
                <a:cs typeface="Arial" pitchFamily="34" charset="0"/>
              </a:rPr>
              <a:t>Cette formule de voyage est également plus populaire auprès des répondants parmi les moins scolarisés (51 %).</a:t>
            </a:r>
          </a:p>
          <a:p>
            <a:pPr marL="171450" indent="-171450" algn="just">
              <a:spcBef>
                <a:spcPts val="600"/>
              </a:spcBef>
              <a:buClr>
                <a:schemeClr val="tx2"/>
              </a:buClr>
              <a:buFont typeface="Wingdings" pitchFamily="2" charset="2"/>
              <a:buChar char="§"/>
            </a:pPr>
            <a:r>
              <a:rPr lang="fr-CA" sz="1200" dirty="0" smtClean="0">
                <a:solidFill>
                  <a:schemeClr val="tx1">
                    <a:lumMod val="65000"/>
                    <a:lumOff val="35000"/>
                  </a:schemeClr>
                </a:solidFill>
                <a:latin typeface="Arial" pitchFamily="34" charset="0"/>
                <a:cs typeface="Arial" pitchFamily="34" charset="0"/>
              </a:rPr>
              <a:t>Aussi, les gens connaissant le </a:t>
            </a:r>
            <a:r>
              <a:rPr lang="fr-CA" sz="1200" dirty="0" err="1" smtClean="0">
                <a:solidFill>
                  <a:schemeClr val="tx1">
                    <a:lumMod val="65000"/>
                    <a:lumOff val="35000"/>
                  </a:schemeClr>
                </a:solidFill>
                <a:latin typeface="Arial" pitchFamily="34" charset="0"/>
                <a:cs typeface="Arial" pitchFamily="34" charset="0"/>
              </a:rPr>
              <a:t>FICAV</a:t>
            </a:r>
            <a:r>
              <a:rPr lang="fr-CA" sz="1200" dirty="0" smtClean="0">
                <a:solidFill>
                  <a:schemeClr val="tx1">
                    <a:lumMod val="65000"/>
                    <a:lumOff val="35000"/>
                  </a:schemeClr>
                </a:solidFill>
                <a:latin typeface="Arial" pitchFamily="34" charset="0"/>
                <a:cs typeface="Arial" pitchFamily="34" charset="0"/>
              </a:rPr>
              <a:t> achètent plus souvent des voyages en formule tout-inclus (40 %).</a:t>
            </a:r>
          </a:p>
          <a:p>
            <a:pPr marL="171450" indent="-171450" algn="just">
              <a:buFont typeface="Arial" pitchFamily="34" charset="0"/>
              <a:buChar char="•"/>
            </a:pPr>
            <a:endParaRPr lang="fr-CA" sz="1200" dirty="0" smtClean="0">
              <a:solidFill>
                <a:srgbClr val="595959"/>
              </a:solidFill>
              <a:latin typeface="Arial" pitchFamily="34" charset="0"/>
              <a:cs typeface="Arial" pitchFamily="34" charset="0"/>
            </a:endParaRPr>
          </a:p>
          <a:p>
            <a:pPr algn="just"/>
            <a:r>
              <a:rPr lang="fr-CA" sz="1400" dirty="0" smtClean="0">
                <a:solidFill>
                  <a:srgbClr val="595959"/>
                </a:solidFill>
                <a:latin typeface="Arial" pitchFamily="34" charset="0"/>
                <a:cs typeface="Arial" pitchFamily="34" charset="0"/>
              </a:rPr>
              <a:t>En moyenne, les Québécois ont dépensé </a:t>
            </a:r>
            <a:r>
              <a:rPr lang="fr-CA" sz="1400" b="1" dirty="0" smtClean="0">
                <a:solidFill>
                  <a:srgbClr val="595959"/>
                </a:solidFill>
                <a:latin typeface="Arial" pitchFamily="34" charset="0"/>
                <a:cs typeface="Arial" pitchFamily="34" charset="0"/>
              </a:rPr>
              <a:t>1 689 $ par voyage au cours des trois dernières années</a:t>
            </a:r>
            <a:r>
              <a:rPr lang="fr-CA" sz="1400" dirty="0" smtClean="0">
                <a:solidFill>
                  <a:srgbClr val="595959"/>
                </a:solidFill>
                <a:latin typeface="Arial" pitchFamily="34" charset="0"/>
                <a:cs typeface="Arial" pitchFamily="34" charset="0"/>
              </a:rPr>
              <a:t> (incluant le transport et l’hébergement).  </a:t>
            </a:r>
          </a:p>
          <a:p>
            <a:pPr marL="171450" indent="-171450" algn="just">
              <a:buFont typeface="Arial" pitchFamily="34" charset="0"/>
              <a:buChar char="•"/>
            </a:pPr>
            <a:endParaRPr lang="fr-CA" sz="1200" dirty="0" smtClean="0">
              <a:solidFill>
                <a:srgbClr val="595959"/>
              </a:solidFill>
              <a:latin typeface="Arial" pitchFamily="34" charset="0"/>
              <a:cs typeface="Arial" pitchFamily="34" charset="0"/>
            </a:endParaRPr>
          </a:p>
          <a:p>
            <a:pPr marL="171450" indent="-171450" algn="just">
              <a:buClr>
                <a:schemeClr val="tx2"/>
              </a:buClr>
              <a:buFont typeface="Wingdings" pitchFamily="2" charset="2"/>
              <a:buChar char="§"/>
            </a:pPr>
            <a:r>
              <a:rPr lang="fr-CA" sz="1200" dirty="0" smtClean="0">
                <a:solidFill>
                  <a:srgbClr val="595959"/>
                </a:solidFill>
                <a:latin typeface="Arial" pitchFamily="34" charset="0"/>
                <a:cs typeface="Arial" pitchFamily="34" charset="0"/>
              </a:rPr>
              <a:t>Les Québécois âgés de </a:t>
            </a:r>
            <a:r>
              <a:rPr lang="fr-CA" sz="1200" b="1" dirty="0" smtClean="0">
                <a:solidFill>
                  <a:srgbClr val="595959"/>
                </a:solidFill>
                <a:latin typeface="Arial" pitchFamily="34" charset="0"/>
                <a:cs typeface="Arial" pitchFamily="34" charset="0"/>
              </a:rPr>
              <a:t>55 </a:t>
            </a:r>
            <a:r>
              <a:rPr lang="fr-CA" sz="1200" b="1" dirty="0">
                <a:solidFill>
                  <a:srgbClr val="595959"/>
                </a:solidFill>
                <a:latin typeface="Arial" pitchFamily="34" charset="0"/>
                <a:cs typeface="Arial" pitchFamily="34" charset="0"/>
              </a:rPr>
              <a:t>ans et plus </a:t>
            </a:r>
            <a:r>
              <a:rPr lang="fr-CA" sz="1200" dirty="0">
                <a:solidFill>
                  <a:srgbClr val="595959"/>
                </a:solidFill>
                <a:latin typeface="Arial" pitchFamily="34" charset="0"/>
                <a:cs typeface="Arial" pitchFamily="34" charset="0"/>
              </a:rPr>
              <a:t>(</a:t>
            </a:r>
            <a:r>
              <a:rPr lang="fr-CA" sz="1200" dirty="0" smtClean="0">
                <a:solidFill>
                  <a:srgbClr val="595959"/>
                </a:solidFill>
                <a:latin typeface="Arial" pitchFamily="34" charset="0"/>
                <a:cs typeface="Arial" pitchFamily="34" charset="0"/>
              </a:rPr>
              <a:t>2 035 $), ceux ayant un </a:t>
            </a:r>
            <a:r>
              <a:rPr lang="fr-CA" sz="1200" b="1" dirty="0" smtClean="0">
                <a:solidFill>
                  <a:srgbClr val="595959"/>
                </a:solidFill>
                <a:latin typeface="Arial" pitchFamily="34" charset="0"/>
                <a:cs typeface="Arial" pitchFamily="34" charset="0"/>
              </a:rPr>
              <a:t>revenu de 80 000 $ et plus par année </a:t>
            </a:r>
            <a:r>
              <a:rPr lang="fr-CA" sz="1200" dirty="0" smtClean="0">
                <a:solidFill>
                  <a:srgbClr val="595959"/>
                </a:solidFill>
                <a:latin typeface="Arial" pitchFamily="34" charset="0"/>
                <a:cs typeface="Arial" pitchFamily="34" charset="0"/>
              </a:rPr>
              <a:t>(1 829 $), ceux qui connaissent le FICAV (1 953 $) et ceux ayant un </a:t>
            </a:r>
            <a:r>
              <a:rPr lang="fr-CA" sz="1200" b="1" dirty="0" smtClean="0">
                <a:solidFill>
                  <a:srgbClr val="595959"/>
                </a:solidFill>
                <a:latin typeface="Arial" pitchFamily="34" charset="0"/>
                <a:cs typeface="Arial" pitchFamily="34" charset="0"/>
              </a:rPr>
              <a:t>diplôme universitaire </a:t>
            </a:r>
            <a:r>
              <a:rPr lang="fr-CA" sz="1200" dirty="0" smtClean="0">
                <a:solidFill>
                  <a:srgbClr val="595959"/>
                </a:solidFill>
                <a:latin typeface="Arial" pitchFamily="34" charset="0"/>
                <a:cs typeface="Arial" pitchFamily="34" charset="0"/>
              </a:rPr>
              <a:t>(1 802 $) ont </a:t>
            </a:r>
            <a:r>
              <a:rPr lang="fr-CA" sz="1200" b="1" dirty="0" smtClean="0">
                <a:solidFill>
                  <a:srgbClr val="595959"/>
                </a:solidFill>
                <a:latin typeface="Arial" pitchFamily="34" charset="0"/>
                <a:cs typeface="Arial" pitchFamily="34" charset="0"/>
              </a:rPr>
              <a:t>dépensé davantage </a:t>
            </a:r>
            <a:r>
              <a:rPr lang="fr-CA" sz="1200" dirty="0" smtClean="0">
                <a:solidFill>
                  <a:srgbClr val="595959"/>
                </a:solidFill>
                <a:latin typeface="Arial" pitchFamily="34" charset="0"/>
                <a:cs typeface="Arial" pitchFamily="34" charset="0"/>
              </a:rPr>
              <a:t>pour leur voyage que le reste des répondants. </a:t>
            </a:r>
          </a:p>
          <a:p>
            <a:pPr marL="171450" indent="-171450" algn="just">
              <a:buFont typeface="Arial" pitchFamily="34" charset="0"/>
              <a:buChar char="•"/>
            </a:pPr>
            <a:endParaRPr lang="fr-CA" sz="1200" dirty="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277659264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42</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Profil d’achat des Québécois en matière </a:t>
            </a:r>
            <a:br>
              <a:rPr lang="fr-CA" b="1" dirty="0">
                <a:solidFill>
                  <a:srgbClr val="00B0F0"/>
                </a:solidFill>
              </a:rPr>
            </a:br>
            <a:r>
              <a:rPr lang="fr-CA" b="1" dirty="0">
                <a:solidFill>
                  <a:srgbClr val="00B0F0"/>
                </a:solidFill>
              </a:rPr>
              <a:t>de voyages </a:t>
            </a:r>
            <a:r>
              <a:rPr lang="fr-CA" b="1" dirty="0" smtClean="0">
                <a:solidFill>
                  <a:srgbClr val="00B0F0"/>
                </a:solidFill>
              </a:rPr>
              <a:t>– Faits </a:t>
            </a:r>
            <a:r>
              <a:rPr lang="fr-CA" b="1" dirty="0">
                <a:solidFill>
                  <a:srgbClr val="00B0F0"/>
                </a:solidFill>
              </a:rPr>
              <a:t>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558800" y="1268760"/>
            <a:ext cx="5311775" cy="5304016"/>
          </a:xfrm>
          <a:prstGeom prst="rect">
            <a:avLst/>
          </a:prstGeom>
          <a:noFill/>
        </p:spPr>
        <p:txBody>
          <a:bodyPr wrap="square" rtlCol="0">
            <a:spAutoFit/>
          </a:bodyPr>
          <a:lstStyle/>
          <a:p>
            <a:pPr algn="just"/>
            <a:r>
              <a:rPr lang="fr-CA" sz="1400" dirty="0" smtClean="0">
                <a:solidFill>
                  <a:srgbClr val="595959"/>
                </a:solidFill>
                <a:latin typeface="Arial" pitchFamily="34" charset="0"/>
                <a:cs typeface="Arial" pitchFamily="34" charset="0"/>
              </a:rPr>
              <a:t>Généralement, les voyageurs québécois </a:t>
            </a:r>
            <a:r>
              <a:rPr lang="fr-CA" sz="1400" b="1" dirty="0" smtClean="0">
                <a:solidFill>
                  <a:srgbClr val="595959"/>
                </a:solidFill>
                <a:latin typeface="Arial" pitchFamily="34" charset="0"/>
                <a:cs typeface="Arial" pitchFamily="34" charset="0"/>
              </a:rPr>
              <a:t>réservent leurs voyages </a:t>
            </a:r>
            <a:r>
              <a:rPr lang="fr-CA" sz="1400" dirty="0" smtClean="0">
                <a:solidFill>
                  <a:srgbClr val="595959"/>
                </a:solidFill>
                <a:latin typeface="Arial" pitchFamily="34" charset="0"/>
                <a:cs typeface="Arial" pitchFamily="34" charset="0"/>
              </a:rPr>
              <a:t>comme suit: </a:t>
            </a:r>
          </a:p>
          <a:p>
            <a:pPr algn="just"/>
            <a:endParaRPr lang="fr-CA" sz="1400" dirty="0" smtClean="0">
              <a:solidFill>
                <a:schemeClr val="tx1">
                  <a:lumMod val="65000"/>
                  <a:lumOff val="35000"/>
                </a:schemeClr>
              </a:solidFill>
              <a:latin typeface="Arial" pitchFamily="34" charset="0"/>
              <a:cs typeface="Arial" pitchFamily="34" charset="0"/>
            </a:endParaRPr>
          </a:p>
          <a:p>
            <a:pPr marL="171450" indent="-171450" fontAlgn="ctr">
              <a:buFont typeface="Arial" pitchFamily="34" charset="0"/>
              <a:buChar char="•"/>
            </a:pPr>
            <a:r>
              <a:rPr lang="fr-CA" sz="1200" dirty="0">
                <a:solidFill>
                  <a:schemeClr val="tx1">
                    <a:lumMod val="65000"/>
                    <a:lumOff val="35000"/>
                  </a:schemeClr>
                </a:solidFill>
                <a:latin typeface="Arial" pitchFamily="34" charset="0"/>
                <a:cs typeface="Arial" pitchFamily="34" charset="0"/>
              </a:rPr>
              <a:t>Auprès d’une agence de voyages </a:t>
            </a:r>
            <a:r>
              <a:rPr lang="fr-CA" sz="1200" dirty="0" smtClean="0">
                <a:solidFill>
                  <a:schemeClr val="tx1">
                    <a:lumMod val="65000"/>
                    <a:lumOff val="35000"/>
                  </a:schemeClr>
                </a:solidFill>
                <a:latin typeface="Arial" pitchFamily="34" charset="0"/>
                <a:cs typeface="Arial" pitchFamily="34" charset="0"/>
              </a:rPr>
              <a:t>(54%):</a:t>
            </a:r>
            <a:endParaRPr lang="fr-CA" sz="1200" dirty="0">
              <a:solidFill>
                <a:schemeClr val="tx1">
                  <a:lumMod val="65000"/>
                  <a:lumOff val="35000"/>
                </a:schemeClr>
              </a:solidFill>
              <a:latin typeface="Arial" pitchFamily="34" charset="0"/>
              <a:cs typeface="Arial" pitchFamily="34" charset="0"/>
            </a:endParaRPr>
          </a:p>
          <a:p>
            <a:pPr marL="628650" lvl="1" indent="-171450" fontAlgn="ctr">
              <a:buFont typeface="Arial" pitchFamily="34" charset="0"/>
              <a:buChar char="•"/>
            </a:pPr>
            <a:r>
              <a:rPr lang="en-CA" sz="1200" dirty="0" err="1">
                <a:solidFill>
                  <a:schemeClr val="tx1">
                    <a:lumMod val="65000"/>
                    <a:lumOff val="35000"/>
                  </a:schemeClr>
                </a:solidFill>
                <a:latin typeface="Arial" pitchFamily="34" charset="0"/>
                <a:cs typeface="Arial" pitchFamily="34" charset="0"/>
              </a:rPr>
              <a:t>Physiquement</a:t>
            </a:r>
            <a:r>
              <a:rPr lang="en-CA" sz="1200" dirty="0">
                <a:solidFill>
                  <a:schemeClr val="tx1">
                    <a:lumMod val="65000"/>
                    <a:lumOff val="35000"/>
                  </a:schemeClr>
                </a:solidFill>
                <a:latin typeface="Arial" pitchFamily="34" charset="0"/>
                <a:cs typeface="Arial" pitchFamily="34" charset="0"/>
              </a:rPr>
              <a:t> (34</a:t>
            </a:r>
            <a:r>
              <a:rPr lang="en-CA" sz="1200" dirty="0" smtClean="0">
                <a:solidFill>
                  <a:schemeClr val="tx1">
                    <a:lumMod val="65000"/>
                    <a:lumOff val="35000"/>
                  </a:schemeClr>
                </a:solidFill>
                <a:latin typeface="Arial" pitchFamily="34" charset="0"/>
                <a:cs typeface="Arial" pitchFamily="34" charset="0"/>
              </a:rPr>
              <a:t>%);</a:t>
            </a:r>
          </a:p>
          <a:p>
            <a:pPr marL="628650" lvl="1" indent="-171450" fontAlgn="ctr">
              <a:buFont typeface="Arial" pitchFamily="34" charset="0"/>
              <a:buChar char="•"/>
            </a:pPr>
            <a:r>
              <a:rPr lang="en-CA" sz="1200" dirty="0" smtClean="0">
                <a:solidFill>
                  <a:schemeClr val="tx1">
                    <a:lumMod val="65000"/>
                    <a:lumOff val="35000"/>
                  </a:schemeClr>
                </a:solidFill>
                <a:latin typeface="Arial" pitchFamily="34" charset="0"/>
                <a:cs typeface="Arial" pitchFamily="34" charset="0"/>
              </a:rPr>
              <a:t>En </a:t>
            </a:r>
            <a:r>
              <a:rPr lang="en-CA" sz="1200" dirty="0" err="1" smtClean="0">
                <a:solidFill>
                  <a:schemeClr val="tx1">
                    <a:lumMod val="65000"/>
                    <a:lumOff val="35000"/>
                  </a:schemeClr>
                </a:solidFill>
                <a:latin typeface="Arial" pitchFamily="34" charset="0"/>
                <a:cs typeface="Arial" pitchFamily="34" charset="0"/>
              </a:rPr>
              <a:t>ligne</a:t>
            </a:r>
            <a:r>
              <a:rPr lang="en-CA" sz="1200" dirty="0" smtClean="0">
                <a:solidFill>
                  <a:schemeClr val="tx1">
                    <a:lumMod val="65000"/>
                    <a:lumOff val="35000"/>
                  </a:schemeClr>
                </a:solidFill>
                <a:latin typeface="Arial" pitchFamily="34" charset="0"/>
                <a:cs typeface="Arial" pitchFamily="34" charset="0"/>
              </a:rPr>
              <a:t> </a:t>
            </a:r>
            <a:r>
              <a:rPr lang="en-CA" sz="1200" dirty="0">
                <a:solidFill>
                  <a:schemeClr val="tx1">
                    <a:lumMod val="65000"/>
                    <a:lumOff val="35000"/>
                  </a:schemeClr>
                </a:solidFill>
                <a:latin typeface="Arial" pitchFamily="34" charset="0"/>
                <a:cs typeface="Arial" pitchFamily="34" charset="0"/>
              </a:rPr>
              <a:t>(22%) </a:t>
            </a:r>
            <a:r>
              <a:rPr lang="en-CA" sz="1200" dirty="0" smtClean="0">
                <a:solidFill>
                  <a:schemeClr val="tx1">
                    <a:lumMod val="65000"/>
                    <a:lumOff val="35000"/>
                  </a:schemeClr>
                </a:solidFill>
                <a:latin typeface="Arial" pitchFamily="34" charset="0"/>
                <a:cs typeface="Arial" pitchFamily="34" charset="0"/>
              </a:rPr>
              <a:t>;</a:t>
            </a:r>
          </a:p>
          <a:p>
            <a:pPr marL="628650" lvl="1" indent="-171450" fontAlgn="ctr">
              <a:buFont typeface="Arial" pitchFamily="34" charset="0"/>
              <a:buChar char="•"/>
            </a:pPr>
            <a:endParaRPr lang="fr-CA" sz="1200" dirty="0">
              <a:solidFill>
                <a:schemeClr val="tx1">
                  <a:lumMod val="65000"/>
                  <a:lumOff val="35000"/>
                </a:schemeClr>
              </a:solidFill>
              <a:latin typeface="Arial" pitchFamily="34" charset="0"/>
              <a:cs typeface="Arial" pitchFamily="34" charset="0"/>
            </a:endParaRPr>
          </a:p>
          <a:p>
            <a:pPr marL="171450" indent="-171450" fontAlgn="ctr">
              <a:buFont typeface="Arial" pitchFamily="34" charset="0"/>
              <a:buChar char="•"/>
            </a:pPr>
            <a:r>
              <a:rPr lang="fr-CA" sz="1200" dirty="0">
                <a:solidFill>
                  <a:schemeClr val="tx1">
                    <a:lumMod val="65000"/>
                    <a:lumOff val="35000"/>
                  </a:schemeClr>
                </a:solidFill>
                <a:latin typeface="Arial" pitchFamily="34" charset="0"/>
                <a:cs typeface="Arial" pitchFamily="34" charset="0"/>
              </a:rPr>
              <a:t>Directement avec la compagnie de transport ou d'hébergement, soit par téléphone ou par </a:t>
            </a:r>
            <a:r>
              <a:rPr lang="fr-CA" sz="1200" dirty="0" smtClean="0">
                <a:solidFill>
                  <a:schemeClr val="tx1">
                    <a:lumMod val="65000"/>
                    <a:lumOff val="35000"/>
                  </a:schemeClr>
                </a:solidFill>
                <a:latin typeface="Arial" pitchFamily="34" charset="0"/>
                <a:cs typeface="Arial" pitchFamily="34" charset="0"/>
              </a:rPr>
              <a:t>Internet (35%);</a:t>
            </a:r>
            <a:endParaRPr lang="fr-CA" sz="1200" dirty="0">
              <a:solidFill>
                <a:schemeClr val="tx1">
                  <a:lumMod val="65000"/>
                  <a:lumOff val="35000"/>
                </a:schemeClr>
              </a:solidFill>
              <a:latin typeface="Arial" pitchFamily="34" charset="0"/>
              <a:cs typeface="Arial" pitchFamily="34" charset="0"/>
            </a:endParaRPr>
          </a:p>
          <a:p>
            <a:pPr fontAlgn="ctr"/>
            <a:endParaRPr lang="fr-CA" sz="1200" dirty="0">
              <a:solidFill>
                <a:schemeClr val="tx1">
                  <a:lumMod val="65000"/>
                  <a:lumOff val="35000"/>
                </a:schemeClr>
              </a:solidFill>
              <a:latin typeface="Arial" pitchFamily="34" charset="0"/>
              <a:cs typeface="Arial" pitchFamily="34" charset="0"/>
            </a:endParaRPr>
          </a:p>
          <a:p>
            <a:pPr marL="171450" indent="-171450" fontAlgn="ctr">
              <a:buFont typeface="Arial" pitchFamily="34" charset="0"/>
              <a:buChar char="•"/>
            </a:pPr>
            <a:r>
              <a:rPr lang="fr-CA" sz="1200" dirty="0">
                <a:solidFill>
                  <a:schemeClr val="tx1">
                    <a:lumMod val="65000"/>
                    <a:lumOff val="35000"/>
                  </a:schemeClr>
                </a:solidFill>
                <a:latin typeface="Arial" pitchFamily="34" charset="0"/>
                <a:cs typeface="Arial" pitchFamily="34" charset="0"/>
              </a:rPr>
              <a:t>Sur un site Internet de voyages (n’étant pas titulaire d’un permis d’agent de voyages délivré par l’OPC)</a:t>
            </a:r>
            <a:r>
              <a:rPr lang="fr-CA" sz="1200" dirty="0" smtClean="0">
                <a:solidFill>
                  <a:schemeClr val="tx1">
                    <a:lumMod val="65000"/>
                    <a:lumOff val="35000"/>
                  </a:schemeClr>
                </a:solidFill>
                <a:latin typeface="Arial" pitchFamily="34" charset="0"/>
                <a:cs typeface="Arial" pitchFamily="34" charset="0"/>
              </a:rPr>
              <a:t> (6%).</a:t>
            </a:r>
            <a:endParaRPr lang="fr-CA" sz="1200" dirty="0">
              <a:solidFill>
                <a:schemeClr val="tx1">
                  <a:lumMod val="65000"/>
                  <a:lumOff val="35000"/>
                </a:schemeClr>
              </a:solidFill>
              <a:latin typeface="Arial" pitchFamily="34" charset="0"/>
              <a:cs typeface="Arial" pitchFamily="34" charset="0"/>
            </a:endParaRPr>
          </a:p>
          <a:p>
            <a:pPr algn="just">
              <a:buClr>
                <a:schemeClr val="tx2"/>
              </a:buClr>
            </a:pPr>
            <a:endParaRPr lang="fr-CA" sz="1200" i="1" dirty="0">
              <a:solidFill>
                <a:srgbClr val="595959"/>
              </a:solidFill>
              <a:latin typeface="Arial" pitchFamily="34" charset="0"/>
              <a:cs typeface="Arial" pitchFamily="34" charset="0"/>
            </a:endParaRPr>
          </a:p>
          <a:p>
            <a:pPr algn="just">
              <a:spcBef>
                <a:spcPts val="1000"/>
              </a:spcBef>
              <a:buClr>
                <a:schemeClr val="tx2"/>
              </a:buClr>
            </a:pPr>
            <a:r>
              <a:rPr lang="fr-CA" sz="1400" b="1" dirty="0" smtClean="0">
                <a:solidFill>
                  <a:schemeClr val="tx1">
                    <a:lumMod val="65000"/>
                    <a:lumOff val="35000"/>
                  </a:schemeClr>
                </a:solidFill>
                <a:latin typeface="Arial" pitchFamily="34" charset="0"/>
                <a:cs typeface="Arial" pitchFamily="34" charset="0"/>
              </a:rPr>
              <a:t>42</a:t>
            </a:r>
            <a:r>
              <a:rPr lang="fr-CA" sz="1400" b="1" dirty="0">
                <a:solidFill>
                  <a:schemeClr val="tx1">
                    <a:lumMod val="65000"/>
                    <a:lumOff val="35000"/>
                  </a:schemeClr>
                </a:solidFill>
                <a:latin typeface="Arial" pitchFamily="34" charset="0"/>
                <a:cs typeface="Arial" pitchFamily="34" charset="0"/>
              </a:rPr>
              <a:t> % des voyageurs québécois </a:t>
            </a:r>
            <a:r>
              <a:rPr lang="fr-CA" sz="1400" dirty="0">
                <a:solidFill>
                  <a:schemeClr val="tx1">
                    <a:lumMod val="65000"/>
                    <a:lumOff val="35000"/>
                  </a:schemeClr>
                </a:solidFill>
                <a:latin typeface="Arial" pitchFamily="34" charset="0"/>
                <a:cs typeface="Arial" pitchFamily="34" charset="0"/>
              </a:rPr>
              <a:t>ayant utilisé une </a:t>
            </a:r>
            <a:r>
              <a:rPr lang="fr-CA" sz="1400" b="1" dirty="0">
                <a:solidFill>
                  <a:schemeClr val="tx1">
                    <a:lumMod val="65000"/>
                    <a:lumOff val="35000"/>
                  </a:schemeClr>
                </a:solidFill>
                <a:latin typeface="Arial" pitchFamily="34" charset="0"/>
                <a:cs typeface="Arial" pitchFamily="34" charset="0"/>
              </a:rPr>
              <a:t>agence de voyages en ligne</a:t>
            </a:r>
            <a:r>
              <a:rPr lang="fr-CA" sz="1400" dirty="0">
                <a:solidFill>
                  <a:schemeClr val="tx1">
                    <a:lumMod val="65000"/>
                    <a:lumOff val="35000"/>
                  </a:schemeClr>
                </a:solidFill>
                <a:latin typeface="Arial" pitchFamily="34" charset="0"/>
                <a:cs typeface="Arial" pitchFamily="34" charset="0"/>
              </a:rPr>
              <a:t> pour effectuer la réservation de leur voyage l’ont fait sur le site </a:t>
            </a:r>
            <a:r>
              <a:rPr lang="fr-CA" sz="1400" b="1" dirty="0">
                <a:solidFill>
                  <a:schemeClr val="tx1">
                    <a:lumMod val="65000"/>
                    <a:lumOff val="35000"/>
                  </a:schemeClr>
                </a:solidFill>
                <a:latin typeface="Arial" pitchFamily="34" charset="0"/>
                <a:cs typeface="Arial" pitchFamily="34" charset="0"/>
              </a:rPr>
              <a:t>Expedia.ca.</a:t>
            </a:r>
            <a:r>
              <a:rPr lang="fr-CA" sz="1400" dirty="0">
                <a:solidFill>
                  <a:schemeClr val="tx1">
                    <a:lumMod val="65000"/>
                    <a:lumOff val="35000"/>
                  </a:schemeClr>
                </a:solidFill>
                <a:latin typeface="Arial" pitchFamily="34" charset="0"/>
                <a:cs typeface="Arial" pitchFamily="34" charset="0"/>
              </a:rPr>
              <a:t>  </a:t>
            </a:r>
          </a:p>
          <a:p>
            <a:pPr algn="just">
              <a:spcBef>
                <a:spcPts val="1000"/>
              </a:spcBef>
              <a:buClr>
                <a:schemeClr val="tx2"/>
              </a:buClr>
            </a:pPr>
            <a:r>
              <a:rPr lang="fr-CA" sz="1400" dirty="0" smtClean="0">
                <a:solidFill>
                  <a:srgbClr val="595959"/>
                </a:solidFill>
                <a:latin typeface="Arial" pitchFamily="34" charset="0"/>
                <a:cs typeface="Arial" pitchFamily="34" charset="0"/>
              </a:rPr>
              <a:t>La raison le </a:t>
            </a:r>
            <a:r>
              <a:rPr lang="fr-CA" sz="1400" b="1" dirty="0" smtClean="0">
                <a:solidFill>
                  <a:srgbClr val="595959"/>
                </a:solidFill>
                <a:latin typeface="Arial" pitchFamily="34" charset="0"/>
                <a:cs typeface="Arial" pitchFamily="34" charset="0"/>
              </a:rPr>
              <a:t>plus souvent mentionnée </a:t>
            </a:r>
            <a:r>
              <a:rPr lang="fr-CA" sz="1400" dirty="0" smtClean="0">
                <a:solidFill>
                  <a:srgbClr val="595959"/>
                </a:solidFill>
                <a:latin typeface="Arial" pitchFamily="34" charset="0"/>
                <a:cs typeface="Arial" pitchFamily="34" charset="0"/>
              </a:rPr>
              <a:t>pour justifier l’utilisation du web </a:t>
            </a:r>
            <a:r>
              <a:rPr lang="fr-CA" sz="1400" dirty="0">
                <a:solidFill>
                  <a:srgbClr val="595959"/>
                </a:solidFill>
                <a:latin typeface="Arial" pitchFamily="34" charset="0"/>
                <a:cs typeface="Arial" pitchFamily="34" charset="0"/>
              </a:rPr>
              <a:t>pour la réservation d’un voyage</a:t>
            </a:r>
            <a:r>
              <a:rPr lang="fr-CA" sz="1400" dirty="0" smtClean="0">
                <a:solidFill>
                  <a:srgbClr val="595959"/>
                </a:solidFill>
                <a:latin typeface="Arial" pitchFamily="34" charset="0"/>
                <a:cs typeface="Arial" pitchFamily="34" charset="0"/>
              </a:rPr>
              <a:t> </a:t>
            </a:r>
            <a:r>
              <a:rPr lang="fr-CA" sz="1400" dirty="0">
                <a:solidFill>
                  <a:srgbClr val="595959"/>
                </a:solidFill>
                <a:latin typeface="Arial" pitchFamily="34" charset="0"/>
                <a:cs typeface="Arial" pitchFamily="34" charset="0"/>
              </a:rPr>
              <a:t>(soit auprès d’une agence de </a:t>
            </a:r>
            <a:r>
              <a:rPr lang="fr-CA" sz="1400" dirty="0" smtClean="0">
                <a:solidFill>
                  <a:srgbClr val="595959"/>
                </a:solidFill>
                <a:latin typeface="Arial" pitchFamily="34" charset="0"/>
                <a:cs typeface="Arial" pitchFamily="34" charset="0"/>
              </a:rPr>
              <a:t>voyages </a:t>
            </a:r>
            <a:r>
              <a:rPr lang="fr-CA" sz="1400" dirty="0">
                <a:solidFill>
                  <a:srgbClr val="595959"/>
                </a:solidFill>
                <a:latin typeface="Arial" pitchFamily="34" charset="0"/>
                <a:cs typeface="Arial" pitchFamily="34" charset="0"/>
              </a:rPr>
              <a:t>en </a:t>
            </a:r>
            <a:r>
              <a:rPr lang="fr-CA" sz="1400" dirty="0" smtClean="0">
                <a:solidFill>
                  <a:srgbClr val="595959"/>
                </a:solidFill>
                <a:latin typeface="Arial" pitchFamily="34" charset="0"/>
                <a:cs typeface="Arial" pitchFamily="34" charset="0"/>
              </a:rPr>
              <a:t>ligne ou </a:t>
            </a:r>
            <a:r>
              <a:rPr lang="fr-CA" sz="1400" dirty="0" smtClean="0">
                <a:solidFill>
                  <a:schemeClr val="tx1">
                    <a:lumMod val="65000"/>
                    <a:lumOff val="35000"/>
                  </a:schemeClr>
                </a:solidFill>
                <a:latin typeface="Arial" pitchFamily="34" charset="0"/>
                <a:cs typeface="Arial" pitchFamily="34" charset="0"/>
              </a:rPr>
              <a:t>sur </a:t>
            </a:r>
            <a:r>
              <a:rPr lang="fr-CA" sz="1400" dirty="0">
                <a:solidFill>
                  <a:schemeClr val="tx1">
                    <a:lumMod val="65000"/>
                    <a:lumOff val="35000"/>
                  </a:schemeClr>
                </a:solidFill>
                <a:latin typeface="Arial" pitchFamily="34" charset="0"/>
                <a:cs typeface="Arial" pitchFamily="34" charset="0"/>
              </a:rPr>
              <a:t>un site Internet de voyages n’étant pas titulaire d’un permis d’agent de voyages délivré par l’OPC)</a:t>
            </a:r>
            <a:r>
              <a:rPr lang="fr-CA" sz="1400" dirty="0" smtClean="0">
                <a:solidFill>
                  <a:srgbClr val="595959"/>
                </a:solidFill>
                <a:latin typeface="Arial" pitchFamily="34" charset="0"/>
                <a:cs typeface="Arial" pitchFamily="34" charset="0"/>
              </a:rPr>
              <a:t> est </a:t>
            </a:r>
            <a:r>
              <a:rPr lang="fr-CA" sz="1400" b="1" u="sng" dirty="0" smtClean="0">
                <a:solidFill>
                  <a:srgbClr val="595959"/>
                </a:solidFill>
                <a:latin typeface="Arial" pitchFamily="34" charset="0"/>
                <a:cs typeface="Arial" pitchFamily="34" charset="0"/>
              </a:rPr>
              <a:t>le prix </a:t>
            </a:r>
            <a:r>
              <a:rPr lang="fr-CA" sz="1400" dirty="0" smtClean="0">
                <a:solidFill>
                  <a:srgbClr val="595959"/>
                </a:solidFill>
                <a:latin typeface="Arial" pitchFamily="34" charset="0"/>
                <a:cs typeface="Arial" pitchFamily="34" charset="0"/>
              </a:rPr>
              <a:t>(39%).</a:t>
            </a:r>
          </a:p>
          <a:p>
            <a:pPr marL="171450" indent="-171450" algn="just">
              <a:buFont typeface="Arial" pitchFamily="34" charset="0"/>
              <a:buChar char="•"/>
            </a:pPr>
            <a:endParaRPr lang="fr-CA" sz="1200" dirty="0" smtClean="0">
              <a:solidFill>
                <a:srgbClr val="595959"/>
              </a:solidFill>
              <a:latin typeface="Arial" pitchFamily="34" charset="0"/>
              <a:cs typeface="Arial" pitchFamily="34" charset="0"/>
            </a:endParaRPr>
          </a:p>
          <a:p>
            <a:pPr marL="171450" indent="-171450" algn="just">
              <a:buFont typeface="Arial" pitchFamily="34" charset="0"/>
              <a:buChar char="•"/>
            </a:pPr>
            <a:endParaRPr lang="en-CA" sz="1200" dirty="0" smtClean="0">
              <a:solidFill>
                <a:srgbClr val="595959"/>
              </a:solidFill>
              <a:latin typeface="Arial" pitchFamily="34" charset="0"/>
              <a:cs typeface="Arial" pitchFamily="34" charset="0"/>
            </a:endParaRPr>
          </a:p>
          <a:p>
            <a:pPr algn="just"/>
            <a:endParaRPr lang="en-CA" sz="1200" dirty="0" smtClean="0">
              <a:solidFill>
                <a:srgbClr val="595959"/>
              </a:solidFill>
              <a:latin typeface="Arial" pitchFamily="34" charset="0"/>
              <a:cs typeface="Arial" pitchFamily="34" charset="0"/>
            </a:endParaRPr>
          </a:p>
          <a:p>
            <a:pPr marL="171450" indent="-171450" algn="just">
              <a:buFont typeface="Arial" pitchFamily="34" charset="0"/>
              <a:buChar char="•"/>
            </a:pPr>
            <a:endParaRPr lang="fr-CA" sz="1200" dirty="0">
              <a:solidFill>
                <a:srgbClr val="595959"/>
              </a:solidFill>
              <a:latin typeface="Arial" pitchFamily="34" charset="0"/>
              <a:cs typeface="Arial" pitchFamily="34" charset="0"/>
            </a:endParaRPr>
          </a:p>
        </p:txBody>
      </p:sp>
    </p:spTree>
    <p:extLst>
      <p:ext uri="{BB962C8B-B14F-4D97-AF65-F5344CB8AC3E}">
        <p14:creationId xmlns:p14="http://schemas.microsoft.com/office/powerpoint/2010/main" val="345940310"/>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43</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Voyage en formule tout-inclus</a:t>
            </a:r>
          </a:p>
          <a:p>
            <a:pPr eaLnBrk="1" fontAlgn="base" hangingPunct="1">
              <a:spcBef>
                <a:spcPct val="0"/>
              </a:spcBef>
              <a:spcAft>
                <a:spcPct val="0"/>
              </a:spcAft>
            </a:pPr>
            <a:r>
              <a:rPr lang="en-CA" sz="1200" dirty="0" smtClean="0">
                <a:solidFill>
                  <a:srgbClr val="00B0F0"/>
                </a:solidFill>
              </a:rPr>
              <a:t>Base : </a:t>
            </a:r>
            <a:r>
              <a:rPr lang="en-CA" sz="1200" dirty="0" err="1" smtClean="0">
                <a:solidFill>
                  <a:srgbClr val="00B0F0"/>
                </a:solidFill>
              </a:rPr>
              <a:t>tous</a:t>
            </a:r>
            <a:r>
              <a:rPr lang="en-CA" sz="1200" dirty="0" smtClean="0">
                <a:solidFill>
                  <a:srgbClr val="00B0F0"/>
                </a:solidFill>
              </a:rPr>
              <a:t> </a:t>
            </a:r>
            <a:r>
              <a:rPr lang="en-CA" sz="1200" dirty="0">
                <a:solidFill>
                  <a:srgbClr val="00B0F0"/>
                </a:solidFill>
              </a:rPr>
              <a:t>les voyages </a:t>
            </a:r>
            <a:r>
              <a:rPr lang="fr-CA" sz="1200" dirty="0" smtClean="0">
                <a:solidFill>
                  <a:srgbClr val="00B0F0"/>
                </a:solidFill>
              </a:rPr>
              <a:t>hors Québec effectués par les Québécois au cours des trois dernières années</a:t>
            </a:r>
            <a:r>
              <a:rPr lang="en-CA" sz="1200" dirty="0" smtClean="0">
                <a:solidFill>
                  <a:srgbClr val="00B0F0"/>
                </a:solidFill>
              </a:rPr>
              <a:t> (v=2298)*</a:t>
            </a: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chemeClr val="tx1">
                    <a:lumMod val="65000"/>
                    <a:lumOff val="35000"/>
                  </a:schemeClr>
                </a:solidFill>
              </a:rPr>
              <a:t>V106. Est-ce que votre voyage &lt;v1a&gt; en &lt;v102a&gt; &lt;v102b&gt; était en formule tout-inclus?</a:t>
            </a:r>
            <a:endParaRPr lang="en-CA" sz="800" dirty="0">
              <a:solidFill>
                <a:schemeClr val="tx1">
                  <a:lumMod val="65000"/>
                  <a:lumOff val="35000"/>
                </a:schemeClr>
              </a:solidFill>
              <a:latin typeface="Arial" charset="0"/>
            </a:endParaRPr>
          </a:p>
        </p:txBody>
      </p:sp>
      <p:graphicFrame>
        <p:nvGraphicFramePr>
          <p:cNvPr id="12" name="Table 9"/>
          <p:cNvGraphicFramePr>
            <a:graphicFrameLocks noGrp="1"/>
          </p:cNvGraphicFramePr>
          <p:nvPr>
            <p:custDataLst>
              <p:tags r:id="rId7"/>
            </p:custDataLst>
            <p:extLst>
              <p:ext uri="{D42A27DB-BD31-4B8C-83A1-F6EECF244321}">
                <p14:modId xmlns:p14="http://schemas.microsoft.com/office/powerpoint/2010/main" val="2289332546"/>
              </p:ext>
            </p:extLst>
          </p:nvPr>
        </p:nvGraphicFramePr>
        <p:xfrm>
          <a:off x="563190" y="3696721"/>
          <a:ext cx="6851627" cy="1915220"/>
        </p:xfrm>
        <a:graphic>
          <a:graphicData uri="http://schemas.openxmlformats.org/drawingml/2006/table">
            <a:tbl>
              <a:tblPr firstRow="1" bandRow="1">
                <a:tableStyleId>{2D5ABB26-0587-4C30-8999-92F81FD0307C}</a:tableStyleId>
              </a:tblPr>
              <a:tblGrid>
                <a:gridCol w="984474"/>
                <a:gridCol w="502053"/>
                <a:gridCol w="536510"/>
                <a:gridCol w="536510"/>
                <a:gridCol w="536510"/>
                <a:gridCol w="536510"/>
                <a:gridCol w="536510"/>
                <a:gridCol w="536510"/>
                <a:gridCol w="536510"/>
                <a:gridCol w="536510"/>
                <a:gridCol w="536510"/>
                <a:gridCol w="536510"/>
              </a:tblGrid>
              <a:tr h="65199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6223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(v=2298)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endParaRPr lang="de-DE"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3366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36</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62</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3366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60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67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38</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3366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Je ne sais pas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graphicFrame>
        <p:nvGraphicFramePr>
          <p:cNvPr id="15" name="Table 9"/>
          <p:cNvGraphicFramePr>
            <a:graphicFrameLocks noGrp="1"/>
          </p:cNvGraphicFramePr>
          <p:nvPr>
            <p:custDataLst>
              <p:tags r:id="rId8"/>
            </p:custDataLst>
            <p:extLst>
              <p:ext uri="{D42A27DB-BD31-4B8C-83A1-F6EECF244321}">
                <p14:modId xmlns:p14="http://schemas.microsoft.com/office/powerpoint/2010/main" val="3328608131"/>
              </p:ext>
            </p:extLst>
          </p:nvPr>
        </p:nvGraphicFramePr>
        <p:xfrm>
          <a:off x="584490" y="1259080"/>
          <a:ext cx="8166398" cy="2273627"/>
        </p:xfrm>
        <a:graphic>
          <a:graphicData uri="http://schemas.openxmlformats.org/drawingml/2006/table">
            <a:tbl>
              <a:tblPr firstRow="1" bandRow="1">
                <a:tableStyleId>{2D5ABB26-0587-4C30-8999-92F81FD0307C}</a:tableStyleId>
              </a:tblPr>
              <a:tblGrid>
                <a:gridCol w="609278"/>
                <a:gridCol w="472320"/>
                <a:gridCol w="472320"/>
                <a:gridCol w="472320"/>
                <a:gridCol w="472320"/>
                <a:gridCol w="472320"/>
                <a:gridCol w="472320"/>
                <a:gridCol w="472320"/>
                <a:gridCol w="472320"/>
                <a:gridCol w="472320"/>
                <a:gridCol w="472320"/>
                <a:gridCol w="472320"/>
                <a:gridCol w="472320"/>
                <a:gridCol w="472320"/>
                <a:gridCol w="472320"/>
                <a:gridCol w="472320"/>
                <a:gridCol w="472320"/>
              </a:tblGrid>
              <a:tr h="3511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Scolarité</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013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Mont­réal (v=1226)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Qué­bec RMR (v=486)</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Res­te Qué­bec (v=586)</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Masc. (v=1079)</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Fém. (v=1219)</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18 - 24 ans (v=91)</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25 - 34 ans (v=379)</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35 - 54 ans (v=875)</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55 ans +  (v=953)</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Moins de 40 K$  (v=376)</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40 - 80 K$  (v=860)</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80 K$  et plus  (v=786)</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Se­con­daire ou moins  (v=401)</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noProof="0" dirty="0" smtClean="0">
                          <a:solidFill>
                            <a:srgbClr val="7F7F7F"/>
                          </a:solidFill>
                          <a:effectLst/>
                          <a:latin typeface="Arial" pitchFamily="34" charset="0"/>
                          <a:ea typeface="Times New Roman"/>
                          <a:cs typeface="Arial" pitchFamily="34" charset="0"/>
                        </a:rPr>
                        <a:t>CE­GEP, Col­lège tech­nique  (v=840)</a:t>
                      </a:r>
                      <a:endParaRPr lang="fr-CA" sz="7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(v=1057)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257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42618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38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51</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37</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28</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618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48</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62</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71</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2618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Je ne sais pas</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3" name="ZoneTexte 1"/>
          <p:cNvSpPr txBox="1">
            <a:spLocks noChangeArrowheads="1"/>
          </p:cNvSpPr>
          <p:nvPr>
            <p:custDataLst>
              <p:tags r:id="rId9"/>
            </p:custDataLst>
          </p:nvPr>
        </p:nvSpPr>
        <p:spPr bwMode="auto">
          <a:xfrm>
            <a:off x="539552" y="6104329"/>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412978834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260648"/>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Dépenses totales par personne en transport et hébergement lors de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smtClean="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971952462"/>
              </p:ext>
            </p:extLst>
          </p:nvPr>
        </p:nvGraphicFramePr>
        <p:xfrm>
          <a:off x="571655" y="1412776"/>
          <a:ext cx="7744761" cy="3660876"/>
        </p:xfrm>
        <a:graphic>
          <a:graphicData uri="http://schemas.openxmlformats.org/drawingml/2006/table">
            <a:tbl>
              <a:tblPr firstRow="1" bandRow="1">
                <a:tableStyleId>{2D5ABB26-0587-4C30-8999-92F81FD0307C}</a:tableStyleId>
              </a:tblPr>
              <a:tblGrid>
                <a:gridCol w="730121"/>
                <a:gridCol w="438415"/>
                <a:gridCol w="438415"/>
                <a:gridCol w="438415"/>
                <a:gridCol w="438415"/>
                <a:gridCol w="438415"/>
                <a:gridCol w="438415"/>
                <a:gridCol w="438415"/>
                <a:gridCol w="438415"/>
                <a:gridCol w="438415"/>
                <a:gridCol w="438415"/>
                <a:gridCol w="438415"/>
                <a:gridCol w="438415"/>
                <a:gridCol w="438415"/>
                <a:gridCol w="438415"/>
                <a:gridCol w="438415"/>
                <a:gridCol w="438415"/>
              </a:tblGrid>
              <a:tr h="39443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75768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chemeClr val="tx1">
                              <a:lumMod val="65000"/>
                              <a:lumOff val="35000"/>
                            </a:schemeClr>
                          </a:solidFill>
                          <a:latin typeface="Arial" pitchFamily="34" charset="0"/>
                          <a:cs typeface="Arial" pitchFamily="34" charset="0"/>
                        </a:rPr>
                        <a:t>($)</a:t>
                      </a:r>
                    </a:p>
                  </a:txBody>
                  <a:tcPr marL="0" marR="0" anchor="ctr">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TOT.  (v=2298)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(v=1226)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Qué­bec RMR (v=486)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(v=586)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Masc. (v=1079)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Fém</a:t>
                      </a:r>
                      <a:r>
                        <a:rPr lang="en-US" sz="700" b="1" dirty="0" smtClean="0">
                          <a:solidFill>
                            <a:srgbClr val="7F7F7F"/>
                          </a:solidFill>
                          <a:effectLst/>
                          <a:latin typeface="Arial" pitchFamily="34" charset="0"/>
                          <a:ea typeface="Times New Roman"/>
                          <a:cs typeface="Arial" pitchFamily="34" charset="0"/>
                        </a:rPr>
                        <a:t>. (v=1219)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(v=91)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(v=875)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(v=953)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(v=376)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(v=860)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(v=786)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(v=401)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(v=840)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(v=1057)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83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75742">
                <a:tc>
                  <a:txBody>
                    <a:bodyPr/>
                    <a:lstStyle/>
                    <a:p>
                      <a:pPr algn="l" fontAlgn="ctr"/>
                      <a:r>
                        <a:rPr lang="en-US" sz="900" b="0" i="0" u="none" strike="noStrike" dirty="0" smtClean="0">
                          <a:solidFill>
                            <a:srgbClr val="636363"/>
                          </a:solidFill>
                          <a:effectLst/>
                          <a:latin typeface="Arial" pitchFamily="34" charset="0"/>
                          <a:cs typeface="Arial" pitchFamily="34" charset="0"/>
                        </a:rPr>
                        <a:t>0-999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33</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FF0000"/>
                          </a:solidFill>
                          <a:effectLst/>
                          <a:latin typeface="Arial" pitchFamily="34" charset="0"/>
                          <a:cs typeface="Arial" pitchFamily="34" charset="0"/>
                        </a:rPr>
                        <a:t>29</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32</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32</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smtClean="0">
                          <a:solidFill>
                            <a:srgbClr val="00B0F0"/>
                          </a:solidFill>
                          <a:effectLst/>
                          <a:latin typeface="Arial" pitchFamily="34" charset="0"/>
                          <a:cs typeface="Arial" pitchFamily="34" charset="0"/>
                        </a:rPr>
                        <a:t>50</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28</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48</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28</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00B0F0"/>
                          </a:solidFill>
                          <a:effectLst/>
                          <a:latin typeface="Arial" pitchFamily="34" charset="0"/>
                          <a:cs typeface="Arial" pitchFamily="34" charset="0"/>
                        </a:rPr>
                        <a:t>37</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00B0F0"/>
                          </a:solidFill>
                          <a:effectLst/>
                          <a:latin typeface="Arial" pitchFamily="34" charset="0"/>
                          <a:cs typeface="Arial" pitchFamily="34" charset="0"/>
                        </a:rPr>
                        <a:t>36</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28</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5742">
                <a:tc>
                  <a:txBody>
                    <a:bodyPr/>
                    <a:lstStyle/>
                    <a:p>
                      <a:pPr algn="l" fontAlgn="ctr"/>
                      <a:r>
                        <a:rPr lang="en-US" sz="900" b="0" i="0" u="none" strike="noStrike" dirty="0">
                          <a:solidFill>
                            <a:srgbClr val="636363"/>
                          </a:solidFill>
                          <a:effectLst/>
                          <a:latin typeface="Arial" pitchFamily="34" charset="0"/>
                          <a:cs typeface="Arial" pitchFamily="34" charset="0"/>
                        </a:rPr>
                        <a:t>1000-1999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26</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a:solidFill>
                            <a:srgbClr val="636363"/>
                          </a:solidFill>
                          <a:effectLst/>
                          <a:latin typeface="Arial" pitchFamily="34" charset="0"/>
                          <a:cs typeface="Arial" pitchFamily="34" charset="0"/>
                        </a:rPr>
                        <a:t>25</a:t>
                      </a:r>
                      <a:endParaRPr lang="fr-CA" sz="900" b="0" i="0" u="none" strike="noStrike">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32</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37</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21</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FF0000"/>
                          </a:solidFill>
                          <a:effectLst/>
                          <a:latin typeface="Arial" pitchFamily="34" charset="0"/>
                          <a:cs typeface="Arial" pitchFamily="34" charset="0"/>
                        </a:rPr>
                        <a:t>24</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32</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25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1800">
                <a:tc>
                  <a:txBody>
                    <a:bodyPr/>
                    <a:lstStyle/>
                    <a:p>
                      <a:pPr algn="l" fontAlgn="ctr"/>
                      <a:r>
                        <a:rPr lang="en-US" sz="900" b="0" i="0" u="none" strike="noStrike" dirty="0">
                          <a:solidFill>
                            <a:srgbClr val="636363"/>
                          </a:solidFill>
                          <a:effectLst/>
                          <a:latin typeface="Arial" pitchFamily="34" charset="0"/>
                          <a:cs typeface="Arial" pitchFamily="34" charset="0"/>
                        </a:rPr>
                        <a:t>2000-2999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13</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a:solidFill>
                            <a:srgbClr val="636363"/>
                          </a:solidFill>
                          <a:effectLst/>
                          <a:latin typeface="Arial" pitchFamily="34" charset="0"/>
                          <a:cs typeface="Arial" pitchFamily="34" charset="0"/>
                        </a:rPr>
                        <a:t>12</a:t>
                      </a:r>
                      <a:endParaRPr lang="fr-CA" sz="900" b="0" i="0" u="none" strike="noStrike">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12</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FF0000"/>
                          </a:solidFill>
                          <a:effectLst/>
                          <a:latin typeface="Arial" pitchFamily="34" charset="0"/>
                          <a:cs typeface="Arial" pitchFamily="34" charset="0"/>
                        </a:rPr>
                        <a:t>6</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9</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9</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12</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16</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5742">
                <a:tc>
                  <a:txBody>
                    <a:bodyPr/>
                    <a:lstStyle/>
                    <a:p>
                      <a:pPr algn="l" fontAlgn="ctr"/>
                      <a:r>
                        <a:rPr lang="en-US" sz="900" b="0" i="0" u="none" strike="noStrike" dirty="0">
                          <a:solidFill>
                            <a:srgbClr val="636363"/>
                          </a:solidFill>
                          <a:effectLst/>
                          <a:latin typeface="Arial" pitchFamily="34" charset="0"/>
                          <a:cs typeface="Arial" pitchFamily="34" charset="0"/>
                        </a:rPr>
                        <a:t>3000-3999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7</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a:solidFill>
                            <a:srgbClr val="636363"/>
                          </a:solidFill>
                          <a:effectLst/>
                          <a:latin typeface="Arial" pitchFamily="34" charset="0"/>
                          <a:cs typeface="Arial" pitchFamily="34" charset="0"/>
                        </a:rPr>
                        <a:t>8</a:t>
                      </a:r>
                      <a:endParaRPr lang="fr-CA" sz="900" b="0" i="0" u="none" strike="noStrike">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FF0000"/>
                          </a:solidFill>
                          <a:effectLst/>
                          <a:latin typeface="Arial" pitchFamily="34" charset="0"/>
                          <a:cs typeface="Arial" pitchFamily="34" charset="0"/>
                        </a:rPr>
                        <a:t>4</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smtClean="0">
                          <a:solidFill>
                            <a:srgbClr val="00B0F0"/>
                          </a:solidFill>
                          <a:effectLst/>
                          <a:latin typeface="Arial" pitchFamily="34" charset="0"/>
                          <a:cs typeface="Arial" pitchFamily="34" charset="0"/>
                        </a:rPr>
                        <a:t>10</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FF0000"/>
                          </a:solidFill>
                          <a:effectLst/>
                          <a:latin typeface="Arial" pitchFamily="34" charset="0"/>
                          <a:cs typeface="Arial" pitchFamily="34" charset="0"/>
                        </a:rPr>
                        <a:t>4</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5742">
                <a:tc>
                  <a:txBody>
                    <a:bodyPr/>
                    <a:lstStyle/>
                    <a:p>
                      <a:pPr algn="l" fontAlgn="ctr"/>
                      <a:r>
                        <a:rPr lang="en-US" sz="900" b="0" i="0" u="none" strike="noStrike" dirty="0">
                          <a:solidFill>
                            <a:srgbClr val="636363"/>
                          </a:solidFill>
                          <a:effectLst/>
                          <a:latin typeface="Arial" pitchFamily="34" charset="0"/>
                          <a:cs typeface="Arial" pitchFamily="34" charset="0"/>
                        </a:rPr>
                        <a:t>4000+</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7</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9</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5</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3</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FF0000"/>
                          </a:solidFill>
                          <a:effectLst/>
                          <a:latin typeface="Arial" pitchFamily="34" charset="0"/>
                          <a:cs typeface="Arial" pitchFamily="34" charset="0"/>
                        </a:rPr>
                        <a:t>5</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a:solidFill>
                            <a:srgbClr val="00B0F0"/>
                          </a:solidFill>
                          <a:effectLst/>
                          <a:latin typeface="Arial" pitchFamily="34" charset="0"/>
                          <a:cs typeface="Arial" pitchFamily="34" charset="0"/>
                        </a:rPr>
                        <a:t>11</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7</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37831">
                <a:tc>
                  <a:txBody>
                    <a:bodyPr/>
                    <a:lstStyle/>
                    <a:p>
                      <a:pPr algn="l" fontAlgn="ctr"/>
                      <a:r>
                        <a:rPr lang="en-US" sz="900" b="0" i="0" u="none" strike="noStrike" dirty="0">
                          <a:solidFill>
                            <a:srgbClr val="636363"/>
                          </a:solidFill>
                          <a:effectLst/>
                          <a:latin typeface="Arial" pitchFamily="34" charset="0"/>
                          <a:cs typeface="Arial" pitchFamily="34" charset="0"/>
                        </a:rPr>
                        <a:t>Je ne sais pas</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a:solidFill>
                            <a:srgbClr val="636363"/>
                          </a:solidFill>
                          <a:effectLst/>
                          <a:latin typeface="Arial" pitchFamily="34" charset="0"/>
                          <a:cs typeface="Arial" pitchFamily="34" charset="0"/>
                        </a:rPr>
                        <a:t>14</a:t>
                      </a:r>
                      <a:endParaRPr lang="fr-CA" sz="900" b="1"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a:solidFill>
                            <a:srgbClr val="636363"/>
                          </a:solidFill>
                          <a:effectLst/>
                          <a:latin typeface="Arial" pitchFamily="34" charset="0"/>
                          <a:cs typeface="Arial" pitchFamily="34" charset="0"/>
                        </a:rPr>
                        <a:t>12</a:t>
                      </a:r>
                      <a:endParaRPr lang="fr-CA" sz="900" b="0" i="0" u="none" strike="noStrike">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8</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16</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smtClean="0">
                          <a:solidFill>
                            <a:srgbClr val="636363"/>
                          </a:solidFill>
                          <a:effectLst/>
                          <a:latin typeface="Arial" pitchFamily="34" charset="0"/>
                          <a:cs typeface="Arial" pitchFamily="34" charset="0"/>
                        </a:rPr>
                        <a:t>10</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14</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13</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FR" sz="900" b="0" i="0" u="none" strike="noStrike" dirty="0">
                          <a:solidFill>
                            <a:srgbClr val="636363"/>
                          </a:solidFill>
                          <a:effectLst/>
                          <a:latin typeface="Arial" pitchFamily="34" charset="0"/>
                          <a:cs typeface="Arial" pitchFamily="34" charset="0"/>
                        </a:rPr>
                        <a:t>15</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3783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Moyenne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1" i="0" u="none" strike="noStrike" kern="1200" dirty="0">
                          <a:solidFill>
                            <a:srgbClr val="595959"/>
                          </a:solidFill>
                          <a:effectLst/>
                          <a:latin typeface="Arial"/>
                          <a:ea typeface="+mn-ea"/>
                          <a:cs typeface="+mn-cs"/>
                        </a:rPr>
                        <a:t>1689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smtClean="0">
                          <a:solidFill>
                            <a:srgbClr val="595959"/>
                          </a:solidFill>
                          <a:effectLst/>
                          <a:latin typeface="Arial"/>
                          <a:ea typeface="+mn-ea"/>
                          <a:cs typeface="+mn-cs"/>
                        </a:rPr>
                        <a:t>1701</a:t>
                      </a:r>
                      <a:endParaRPr lang="fr-CA" sz="900" b="0"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smtClean="0">
                          <a:solidFill>
                            <a:srgbClr val="595959"/>
                          </a:solidFill>
                          <a:effectLst/>
                          <a:latin typeface="Arial"/>
                          <a:ea typeface="+mn-ea"/>
                          <a:cs typeface="+mn-cs"/>
                        </a:rPr>
                        <a:t>1719</a:t>
                      </a:r>
                      <a:endParaRPr lang="fr-CA" sz="900" b="0"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en-CA" sz="900" b="0" i="0" u="none" strike="noStrike" kern="1200" dirty="0" smtClean="0">
                          <a:solidFill>
                            <a:srgbClr val="595959"/>
                          </a:solidFill>
                          <a:effectLst/>
                          <a:latin typeface="Arial"/>
                          <a:ea typeface="+mn-ea"/>
                          <a:cs typeface="+mn-cs"/>
                        </a:rPr>
                        <a:t>1667</a:t>
                      </a:r>
                      <a:endParaRPr lang="fr-CA" sz="900" b="0"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en-CA" sz="900" b="0" i="0" u="none" strike="noStrike" kern="1200" dirty="0" smtClean="0">
                          <a:solidFill>
                            <a:srgbClr val="00B0F0"/>
                          </a:solidFill>
                          <a:effectLst/>
                          <a:latin typeface="Arial"/>
                          <a:ea typeface="+mn-ea"/>
                          <a:cs typeface="+mn-cs"/>
                        </a:rPr>
                        <a:t>1781</a:t>
                      </a:r>
                      <a:endParaRPr lang="fr-CA" sz="900" b="0"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en-CA" sz="900" b="0" i="0" u="none" strike="noStrike" kern="1200" dirty="0" smtClean="0">
                          <a:solidFill>
                            <a:srgbClr val="FF0000"/>
                          </a:solidFill>
                          <a:effectLst/>
                          <a:latin typeface="Arial"/>
                          <a:ea typeface="+mn-ea"/>
                          <a:cs typeface="+mn-cs"/>
                        </a:rPr>
                        <a:t>1586</a:t>
                      </a:r>
                      <a:endParaRPr lang="fr-CA" sz="9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en-CA" sz="900" b="0" i="0" u="none" strike="noStrike" kern="1200" dirty="0" smtClean="0">
                          <a:solidFill>
                            <a:srgbClr val="FF0000"/>
                          </a:solidFill>
                          <a:effectLst/>
                          <a:latin typeface="Arial"/>
                          <a:ea typeface="+mn-ea"/>
                          <a:cs typeface="+mn-cs"/>
                        </a:rPr>
                        <a:t>1261</a:t>
                      </a:r>
                      <a:endParaRPr lang="fr-CA" sz="9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en-CA" sz="900" b="0" i="0" u="none" strike="noStrike" kern="1200" dirty="0" smtClean="0">
                          <a:solidFill>
                            <a:srgbClr val="FF0000"/>
                          </a:solidFill>
                          <a:effectLst/>
                          <a:latin typeface="Arial"/>
                          <a:ea typeface="+mn-ea"/>
                          <a:cs typeface="+mn-cs"/>
                        </a:rPr>
                        <a:t>1437</a:t>
                      </a:r>
                      <a:endParaRPr lang="fr-CA" sz="9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smtClean="0">
                          <a:solidFill>
                            <a:srgbClr val="FF0000"/>
                          </a:solidFill>
                          <a:effectLst/>
                          <a:latin typeface="Arial"/>
                          <a:ea typeface="+mn-ea"/>
                          <a:cs typeface="+mn-cs"/>
                        </a:rPr>
                        <a:t>1555</a:t>
                      </a:r>
                      <a:endParaRPr lang="fr-CA" sz="9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en-CA" sz="900" b="0" i="0" u="none" strike="noStrike" kern="1200" dirty="0" smtClean="0">
                          <a:solidFill>
                            <a:srgbClr val="00B0F0"/>
                          </a:solidFill>
                          <a:effectLst/>
                          <a:latin typeface="Arial"/>
                          <a:ea typeface="+mn-ea"/>
                          <a:cs typeface="+mn-cs"/>
                        </a:rPr>
                        <a:t>2035</a:t>
                      </a:r>
                      <a:endParaRPr lang="fr-CA" sz="900" b="0"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FF0000"/>
                          </a:solidFill>
                          <a:effectLst/>
                          <a:latin typeface="Arial"/>
                          <a:ea typeface="+mn-ea"/>
                          <a:cs typeface="+mn-cs"/>
                        </a:rPr>
                        <a:t>1399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1641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00B0F0"/>
                          </a:solidFill>
                          <a:effectLst/>
                          <a:latin typeface="Arial"/>
                          <a:ea typeface="+mn-ea"/>
                          <a:cs typeface="+mn-cs"/>
                        </a:rPr>
                        <a:t>1829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1579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FF0000"/>
                          </a:solidFill>
                          <a:effectLst/>
                          <a:latin typeface="Arial"/>
                          <a:ea typeface="+mn-ea"/>
                          <a:cs typeface="+mn-cs"/>
                        </a:rPr>
                        <a:t>1605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914400" rtl="0" eaLnBrk="1" fontAlgn="t" latinLnBrk="0" hangingPunct="1"/>
                      <a:r>
                        <a:rPr lang="fr-CA" sz="900" b="0" i="0" u="none" strike="noStrike" kern="1200" dirty="0">
                          <a:solidFill>
                            <a:srgbClr val="00B0F0"/>
                          </a:solidFill>
                          <a:effectLst/>
                          <a:latin typeface="Arial"/>
                          <a:ea typeface="+mn-ea"/>
                          <a:cs typeface="+mn-cs"/>
                        </a:rPr>
                        <a:t>1802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104312"/>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B107. Lorsque vous pensez à votre voyage &lt;V1A&gt; en &lt;v102a&gt; &lt;v102b&gt; , combien avez-vous dépensé au TOTAL par personne pour votre transport et votre hébergement, en EXCLUANT toutes vos dépenses personnelles? Veuillez inscrire le montant en dollars.</a:t>
            </a:r>
            <a:endParaRPr lang="en-CA" sz="800" dirty="0">
              <a:solidFill>
                <a:srgbClr val="636363"/>
              </a:solidFill>
              <a:latin typeface="Arial" charset="0"/>
            </a:endParaRPr>
          </a:p>
        </p:txBody>
      </p:sp>
      <p:sp>
        <p:nvSpPr>
          <p:cNvPr id="11"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287239608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260648"/>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Dépenses totales par personne en transport et hébergement lors de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104312"/>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B107. Lorsque vous pensez à votre voyage &lt;V1A&gt; en &lt;v102a&gt; &lt;v102b&gt; , combien avez-vous dépensé au TOTAL par personne pour votre transport et votre hébergement, en EXCLUANT toutes vos dépenses personnelles? Veuillez inscrire le montant en dollars.</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7"/>
            </p:custDataLst>
            <p:extLst>
              <p:ext uri="{D42A27DB-BD31-4B8C-83A1-F6EECF244321}">
                <p14:modId xmlns:p14="http://schemas.microsoft.com/office/powerpoint/2010/main" val="644063641"/>
              </p:ext>
            </p:extLst>
          </p:nvPr>
        </p:nvGraphicFramePr>
        <p:xfrm>
          <a:off x="574787" y="1488973"/>
          <a:ext cx="6733516" cy="3884241"/>
        </p:xfrm>
        <a:graphic>
          <a:graphicData uri="http://schemas.openxmlformats.org/drawingml/2006/table">
            <a:tbl>
              <a:tblPr firstRow="1" bandRow="1">
                <a:tableStyleId>{2D5ABB26-0587-4C30-8999-92F81FD0307C}</a:tableStyleId>
              </a:tblPr>
              <a:tblGrid>
                <a:gridCol w="946998"/>
                <a:gridCol w="817967"/>
                <a:gridCol w="612983"/>
                <a:gridCol w="483952"/>
                <a:gridCol w="483952"/>
                <a:gridCol w="483952"/>
                <a:gridCol w="483952"/>
                <a:gridCol w="483952"/>
                <a:gridCol w="483952"/>
                <a:gridCol w="483952"/>
                <a:gridCol w="483952"/>
                <a:gridCol w="483952"/>
              </a:tblGrid>
              <a:tr h="29886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9773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fr-FR" sz="800" b="1" kern="1200" dirty="0" smtClean="0">
                          <a:solidFill>
                            <a:srgbClr val="7F7F7F"/>
                          </a:solidFill>
                          <a:effectLst/>
                          <a:latin typeface="Arial" pitchFamily="34" charset="0"/>
                          <a:ea typeface="Times New Roman"/>
                          <a:cs typeface="Arial"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TOT.  </a:t>
                      </a:r>
                    </a:p>
                    <a:p>
                      <a:pPr marR="36195" algn="ctr">
                        <a:lnSpc>
                          <a:spcPct val="115000"/>
                        </a:lnSpc>
                        <a:spcAft>
                          <a:spcPts val="0"/>
                        </a:spcAft>
                      </a:pPr>
                      <a:r>
                        <a:rPr lang="en-US" sz="800" b="1" dirty="0" smtClean="0">
                          <a:solidFill>
                            <a:srgbClr val="7F7F7F"/>
                          </a:solidFill>
                          <a:effectLst/>
                          <a:latin typeface="Arial" pitchFamily="34" charset="0"/>
                          <a:ea typeface="Times New Roman"/>
                          <a:cs typeface="Arial" pitchFamily="34" charset="0"/>
                        </a:rPr>
                        <a:t>(v=2298)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Asie (v=121)</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a:t>
                      </a:r>
                    </a:p>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So­leil (v=1056)</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444757">
                <a:tc>
                  <a:txBody>
                    <a:bodyPr/>
                    <a:lstStyle/>
                    <a:p>
                      <a:pPr algn="l" fontAlgn="ctr"/>
                      <a:r>
                        <a:rPr lang="en-US" sz="900" b="0" i="0" u="none" strike="noStrike" dirty="0" smtClean="0">
                          <a:solidFill>
                            <a:srgbClr val="636363"/>
                          </a:solidFill>
                          <a:effectLst/>
                          <a:latin typeface="Arial" pitchFamily="34" charset="0"/>
                          <a:cs typeface="Arial" pitchFamily="34" charset="0"/>
                        </a:rPr>
                        <a:t>0-999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smtClean="0">
                          <a:solidFill>
                            <a:schemeClr val="tx1">
                              <a:lumMod val="65000"/>
                              <a:lumOff val="35000"/>
                            </a:schemeClr>
                          </a:solidFill>
                          <a:effectLst/>
                          <a:latin typeface="Arial" pitchFamily="34" charset="0"/>
                          <a:cs typeface="Arial" pitchFamily="34" charset="0"/>
                        </a:rPr>
                        <a:t>33</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smtClean="0">
                          <a:solidFill>
                            <a:schemeClr val="tx1">
                              <a:lumMod val="65000"/>
                              <a:lumOff val="35000"/>
                            </a:schemeClr>
                          </a:solidFill>
                          <a:effectLst/>
                          <a:latin typeface="Arial" pitchFamily="34" charset="0"/>
                          <a:cs typeface="Arial" pitchFamily="34" charset="0"/>
                        </a:rPr>
                        <a:t>33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0" i="0" u="none" strike="noStrike" dirty="0" smtClean="0">
                          <a:solidFill>
                            <a:schemeClr val="tx1">
                              <a:lumMod val="65000"/>
                              <a:lumOff val="35000"/>
                            </a:schemeClr>
                          </a:solidFill>
                          <a:effectLst/>
                          <a:latin typeface="Arial" pitchFamily="34" charset="0"/>
                          <a:cs typeface="Arial" pitchFamily="34" charset="0"/>
                        </a:rPr>
                        <a:t>33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0" i="0" u="none" strike="noStrike" dirty="0" smtClean="0">
                          <a:solidFill>
                            <a:schemeClr val="tx1">
                              <a:lumMod val="65000"/>
                              <a:lumOff val="35000"/>
                            </a:schemeClr>
                          </a:solidFill>
                          <a:effectLst/>
                          <a:latin typeface="Arial" pitchFamily="34" charset="0"/>
                          <a:cs typeface="Arial" pitchFamily="34" charset="0"/>
                        </a:rPr>
                        <a:t>33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rgbClr val="00B0F0"/>
                          </a:solidFill>
                          <a:effectLst/>
                          <a:latin typeface="Arial" pitchFamily="34" charset="0"/>
                          <a:ea typeface="+mn-ea"/>
                          <a:cs typeface="Arial" pitchFamily="34" charset="0"/>
                        </a:rPr>
                        <a:t>37</a:t>
                      </a:r>
                      <a:endParaRPr lang="fr-CA" sz="900" b="0" i="0" u="none" strike="noStrike" kern="1200" dirty="0">
                        <a:solidFill>
                          <a:srgbClr val="00B0F0"/>
                        </a:solidFill>
                        <a:effectLst/>
                        <a:latin typeface="Arial" pitchFamily="34" charset="0"/>
                        <a:ea typeface="+mn-ea"/>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smtClean="0">
                          <a:solidFill>
                            <a:srgbClr val="00B0F0"/>
                          </a:solidFill>
                          <a:effectLst/>
                          <a:latin typeface="Arial" pitchFamily="34" charset="0"/>
                          <a:cs typeface="Arial" pitchFamily="34" charset="0"/>
                        </a:rPr>
                        <a:t>46</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smtClean="0">
                          <a:solidFill>
                            <a:srgbClr val="00B0F0"/>
                          </a:solidFill>
                          <a:effectLst/>
                          <a:latin typeface="Arial" pitchFamily="34" charset="0"/>
                          <a:cs typeface="Arial" pitchFamily="34" charset="0"/>
                        </a:rPr>
                        <a:t>39</a:t>
                      </a:r>
                      <a:endParaRPr lang="fr-CA" sz="900" b="1"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smtClean="0">
                          <a:solidFill>
                            <a:srgbClr val="FF0000"/>
                          </a:solidFill>
                          <a:effectLst/>
                          <a:latin typeface="Arial" pitchFamily="34" charset="0"/>
                          <a:cs typeface="Arial" pitchFamily="34" charset="0"/>
                        </a:rPr>
                        <a:t>15</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900" b="1" i="0" u="none" strike="noStrike" dirty="0" smtClean="0">
                          <a:solidFill>
                            <a:srgbClr val="FF0000"/>
                          </a:solidFill>
                          <a:effectLst/>
                          <a:latin typeface="Arial" pitchFamily="34" charset="0"/>
                          <a:cs typeface="Arial" pitchFamily="34" charset="0"/>
                        </a:rPr>
                        <a:t>15</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FR" sz="900" b="1" i="0" u="none" strike="noStrike" dirty="0" smtClean="0">
                          <a:solidFill>
                            <a:srgbClr val="FF0000"/>
                          </a:solidFill>
                          <a:effectLst/>
                          <a:latin typeface="Arial" pitchFamily="34" charset="0"/>
                          <a:cs typeface="Arial" pitchFamily="34" charset="0"/>
                        </a:rPr>
                        <a:t>29</a:t>
                      </a:r>
                      <a:endParaRPr lang="fr-CA" sz="900" b="1"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44757">
                <a:tc>
                  <a:txBody>
                    <a:bodyPr/>
                    <a:lstStyle/>
                    <a:p>
                      <a:pPr algn="l" fontAlgn="ctr"/>
                      <a:r>
                        <a:rPr lang="en-US" sz="900" b="0" i="0" u="none" strike="noStrike" dirty="0">
                          <a:solidFill>
                            <a:srgbClr val="636363"/>
                          </a:solidFill>
                          <a:effectLst/>
                          <a:latin typeface="Arial" pitchFamily="34" charset="0"/>
                          <a:cs typeface="Arial" pitchFamily="34" charset="0"/>
                        </a:rPr>
                        <a:t>1000-1999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1" i="0" u="none" strike="noStrike" dirty="0" smtClean="0">
                          <a:solidFill>
                            <a:schemeClr val="tx1">
                              <a:lumMod val="65000"/>
                              <a:lumOff val="35000"/>
                            </a:schemeClr>
                          </a:solidFill>
                          <a:effectLst/>
                          <a:latin typeface="Arial" pitchFamily="34" charset="0"/>
                          <a:cs typeface="Arial" pitchFamily="34" charset="0"/>
                        </a:rPr>
                        <a:t>26</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26</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27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25</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27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chemeClr val="tx1">
                              <a:lumMod val="65000"/>
                              <a:lumOff val="35000"/>
                            </a:schemeClr>
                          </a:solidFill>
                          <a:effectLst/>
                          <a:latin typeface="Arial" pitchFamily="34" charset="0"/>
                          <a:ea typeface="+mn-ea"/>
                          <a:cs typeface="Arial" pitchFamily="34" charset="0"/>
                        </a:rPr>
                        <a:t>25</a:t>
                      </a:r>
                      <a:endParaRPr lang="fr-CA" sz="900" b="0" i="0" u="none" strike="noStrike" kern="1200" dirty="0">
                        <a:solidFill>
                          <a:schemeClr val="tx1">
                            <a:lumMod val="65000"/>
                            <a:lumOff val="35000"/>
                          </a:schemeClr>
                        </a:solidFill>
                        <a:effectLst/>
                        <a:latin typeface="Arial" pitchFamily="34" charset="0"/>
                        <a:ea typeface="+mn-ea"/>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19</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23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21</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15</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35</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44757">
                <a:tc>
                  <a:txBody>
                    <a:bodyPr/>
                    <a:lstStyle/>
                    <a:p>
                      <a:pPr algn="l" fontAlgn="ctr"/>
                      <a:r>
                        <a:rPr lang="en-US" sz="900" b="0" i="0" u="none" strike="noStrike" dirty="0">
                          <a:solidFill>
                            <a:srgbClr val="636363"/>
                          </a:solidFill>
                          <a:effectLst/>
                          <a:latin typeface="Arial" pitchFamily="34" charset="0"/>
                          <a:cs typeface="Arial" pitchFamily="34" charset="0"/>
                        </a:rPr>
                        <a:t>2000-2999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1" i="0" u="none" strike="noStrike" dirty="0" smtClean="0">
                          <a:solidFill>
                            <a:schemeClr val="tx1">
                              <a:lumMod val="65000"/>
                              <a:lumOff val="35000"/>
                            </a:schemeClr>
                          </a:solidFill>
                          <a:effectLst/>
                          <a:latin typeface="Arial" pitchFamily="34" charset="0"/>
                          <a:cs typeface="Arial" pitchFamily="34" charset="0"/>
                        </a:rPr>
                        <a:t>13</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10</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11</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15</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14</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chemeClr val="tx1">
                              <a:lumMod val="65000"/>
                              <a:lumOff val="35000"/>
                            </a:schemeClr>
                          </a:solidFill>
                          <a:effectLst/>
                          <a:latin typeface="Arial" pitchFamily="34" charset="0"/>
                          <a:ea typeface="+mn-ea"/>
                          <a:cs typeface="Arial" pitchFamily="34" charset="0"/>
                        </a:rPr>
                        <a:t>12</a:t>
                      </a:r>
                      <a:endParaRPr lang="fr-CA" sz="900" b="0" i="0" u="none" strike="noStrike" kern="1200" dirty="0">
                        <a:solidFill>
                          <a:schemeClr val="tx1">
                            <a:lumMod val="65000"/>
                            <a:lumOff val="35000"/>
                          </a:schemeClr>
                        </a:solidFill>
                        <a:effectLst/>
                        <a:latin typeface="Arial" pitchFamily="34" charset="0"/>
                        <a:ea typeface="+mn-ea"/>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9</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11</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2</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21</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14</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44757">
                <a:tc>
                  <a:txBody>
                    <a:bodyPr/>
                    <a:lstStyle/>
                    <a:p>
                      <a:pPr algn="l" fontAlgn="ctr"/>
                      <a:r>
                        <a:rPr lang="en-US" sz="900" b="0" i="0" u="none" strike="noStrike" dirty="0">
                          <a:solidFill>
                            <a:srgbClr val="636363"/>
                          </a:solidFill>
                          <a:effectLst/>
                          <a:latin typeface="Arial" pitchFamily="34" charset="0"/>
                          <a:cs typeface="Arial" pitchFamily="34" charset="0"/>
                        </a:rPr>
                        <a:t>3000-3999</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1" i="0" u="none" strike="noStrike" dirty="0" smtClean="0">
                          <a:solidFill>
                            <a:schemeClr val="tx1">
                              <a:lumMod val="65000"/>
                              <a:lumOff val="35000"/>
                            </a:schemeClr>
                          </a:solidFill>
                          <a:effectLst/>
                          <a:latin typeface="Arial" pitchFamily="34" charset="0"/>
                          <a:cs typeface="Arial" pitchFamily="34" charset="0"/>
                        </a:rPr>
                        <a:t>7</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2</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8</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8</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9</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rgbClr val="FF0000"/>
                          </a:solidFill>
                          <a:effectLst/>
                          <a:latin typeface="Arial" pitchFamily="34" charset="0"/>
                          <a:ea typeface="+mn-ea"/>
                          <a:cs typeface="Arial" pitchFamily="34" charset="0"/>
                        </a:rPr>
                        <a:t>5</a:t>
                      </a:r>
                      <a:endParaRPr lang="fr-CA" sz="900" b="0" i="0" u="none" strike="noStrike" kern="1200" dirty="0">
                        <a:solidFill>
                          <a:srgbClr val="FF0000"/>
                        </a:solidFill>
                        <a:effectLst/>
                        <a:latin typeface="Arial" pitchFamily="34" charset="0"/>
                        <a:ea typeface="+mn-ea"/>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5</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14</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18</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44757">
                <a:tc>
                  <a:txBody>
                    <a:bodyPr/>
                    <a:lstStyle/>
                    <a:p>
                      <a:pPr algn="l" fontAlgn="ctr"/>
                      <a:r>
                        <a:rPr lang="en-US" sz="900" b="0" i="0" u="none" strike="noStrike" dirty="0">
                          <a:solidFill>
                            <a:srgbClr val="636363"/>
                          </a:solidFill>
                          <a:effectLst/>
                          <a:latin typeface="Arial" pitchFamily="34" charset="0"/>
                          <a:cs typeface="Arial" pitchFamily="34" charset="0"/>
                        </a:rPr>
                        <a:t>4000+</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1" i="0" u="none" strike="noStrike" dirty="0" smtClean="0">
                          <a:solidFill>
                            <a:schemeClr val="tx1">
                              <a:lumMod val="65000"/>
                              <a:lumOff val="35000"/>
                            </a:schemeClr>
                          </a:solidFill>
                          <a:effectLst/>
                          <a:latin typeface="Arial" pitchFamily="34" charset="0"/>
                          <a:cs typeface="Arial" pitchFamily="34" charset="0"/>
                        </a:rPr>
                        <a:t>7</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11</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5</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10</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rgbClr val="FF0000"/>
                          </a:solidFill>
                          <a:effectLst/>
                          <a:latin typeface="Arial" pitchFamily="34" charset="0"/>
                          <a:ea typeface="+mn-ea"/>
                          <a:cs typeface="Arial" pitchFamily="34" charset="0"/>
                        </a:rPr>
                        <a:t>6</a:t>
                      </a:r>
                      <a:endParaRPr lang="fr-CA" sz="900" b="0" i="0" u="none" strike="noStrike" kern="1200" dirty="0">
                        <a:solidFill>
                          <a:srgbClr val="FF0000"/>
                        </a:solidFill>
                        <a:effectLst/>
                        <a:latin typeface="Arial" pitchFamily="34" charset="0"/>
                        <a:ea typeface="+mn-ea"/>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4</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8</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13</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rgbClr val="00B0F0"/>
                          </a:solidFill>
                          <a:effectLst/>
                          <a:latin typeface="Arial" pitchFamily="34" charset="0"/>
                          <a:cs typeface="Arial" pitchFamily="34" charset="0"/>
                        </a:rPr>
                        <a:t>16</a:t>
                      </a:r>
                      <a:endParaRPr lang="fr-CA" sz="900" b="0" i="0" u="none" strike="noStrike" dirty="0">
                        <a:solidFill>
                          <a:srgbClr val="00B0F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rgbClr val="FF0000"/>
                          </a:solidFill>
                          <a:effectLst/>
                          <a:latin typeface="Arial" pitchFamily="34" charset="0"/>
                          <a:cs typeface="Arial" pitchFamily="34" charset="0"/>
                        </a:rPr>
                        <a:t>7</a:t>
                      </a:r>
                      <a:endParaRPr lang="fr-CA" sz="900" b="0" i="0" u="none" strike="noStrike" dirty="0">
                        <a:solidFill>
                          <a:srgbClr val="FF0000"/>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44757">
                <a:tc>
                  <a:txBody>
                    <a:bodyPr/>
                    <a:lstStyle/>
                    <a:p>
                      <a:pPr algn="l" fontAlgn="ctr"/>
                      <a:r>
                        <a:rPr lang="en-US" sz="900" b="0" i="0" u="none" strike="noStrike" dirty="0">
                          <a:solidFill>
                            <a:srgbClr val="636363"/>
                          </a:solidFill>
                          <a:effectLst/>
                          <a:latin typeface="Arial" pitchFamily="34" charset="0"/>
                          <a:cs typeface="Arial" pitchFamily="34" charset="0"/>
                        </a:rPr>
                        <a:t>Je ne sais pas</a:t>
                      </a:r>
                      <a:endParaRPr lang="fr-CA" sz="900" b="0" i="0" u="none" strike="noStrike" dirty="0">
                        <a:solidFill>
                          <a:srgbClr val="636363"/>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1" i="0" u="none" strike="noStrike" dirty="0" smtClean="0">
                          <a:solidFill>
                            <a:schemeClr val="tx1">
                              <a:lumMod val="65000"/>
                              <a:lumOff val="35000"/>
                            </a:schemeClr>
                          </a:solidFill>
                          <a:effectLst/>
                          <a:latin typeface="Arial" pitchFamily="34" charset="0"/>
                          <a:cs typeface="Arial" pitchFamily="34" charset="0"/>
                        </a:rPr>
                        <a:t>14</a:t>
                      </a:r>
                      <a:endParaRPr lang="fr-CA" sz="900" b="1"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16</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36195" algn="ctr" defTabSz="914400" rtl="0" eaLnBrk="1" fontAlgn="ctr" latinLnBrk="0" hangingPunct="1">
                        <a:lnSpc>
                          <a:spcPct val="115000"/>
                        </a:lnSpc>
                        <a:spcAft>
                          <a:spcPts val="0"/>
                        </a:spcAft>
                      </a:pPr>
                      <a:r>
                        <a:rPr lang="fr-FR" sz="900" b="0" i="0" u="none" strike="noStrike" kern="1200" dirty="0" smtClean="0">
                          <a:solidFill>
                            <a:schemeClr val="tx1">
                              <a:lumMod val="65000"/>
                              <a:lumOff val="35000"/>
                            </a:schemeClr>
                          </a:solidFill>
                          <a:effectLst/>
                          <a:latin typeface="Arial" pitchFamily="34" charset="0"/>
                          <a:ea typeface="+mn-ea"/>
                          <a:cs typeface="Arial" pitchFamily="34" charset="0"/>
                        </a:rPr>
                        <a:t>14</a:t>
                      </a:r>
                      <a:r>
                        <a:rPr lang="fr-FR" sz="1200" dirty="0">
                          <a:effectLst/>
                          <a:latin typeface="Times New Roman"/>
                          <a:ea typeface="Times New Roman"/>
                        </a:rPr>
                        <a:t> </a:t>
                      </a:r>
                      <a:endParaRPr lang="fr-CA" sz="1200" dirty="0">
                        <a:effectLst/>
                        <a:latin typeface="Times New Roman"/>
                        <a:ea typeface="Times New Roman"/>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17</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13</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en-CA" sz="900" b="0" i="0" u="none" strike="noStrike" dirty="0" smtClean="0">
                          <a:solidFill>
                            <a:schemeClr val="tx1">
                              <a:lumMod val="65000"/>
                              <a:lumOff val="35000"/>
                            </a:schemeClr>
                          </a:solidFill>
                          <a:effectLst/>
                          <a:latin typeface="Arial" pitchFamily="34" charset="0"/>
                          <a:cs typeface="Arial" pitchFamily="34" charset="0"/>
                        </a:rPr>
                        <a:t>8</a:t>
                      </a:r>
                      <a:endParaRPr lang="fr-CA" sz="900" b="0" i="0" u="none" strike="noStrike" dirty="0">
                        <a:solidFill>
                          <a:schemeClr val="tx1">
                            <a:lumMod val="65000"/>
                            <a:lumOff val="35000"/>
                          </a:schemeClr>
                        </a:solidFill>
                        <a:effectLst/>
                        <a:latin typeface="Arial" pitchFamily="34" charset="0"/>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1909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Moyenne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1" i="0" u="none" strike="noStrike" kern="1200" dirty="0">
                          <a:solidFill>
                            <a:srgbClr val="595959"/>
                          </a:solidFill>
                          <a:effectLst/>
                          <a:latin typeface="Arial"/>
                          <a:ea typeface="+mn-ea"/>
                          <a:cs typeface="+mn-cs"/>
                        </a:rPr>
                        <a:t>1689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1641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1629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1715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en-CA" sz="900" b="0" i="0" u="none" strike="noStrike" kern="1200" dirty="0" smtClean="0">
                          <a:solidFill>
                            <a:srgbClr val="00B0F0"/>
                          </a:solidFill>
                          <a:effectLst/>
                          <a:latin typeface="Arial"/>
                          <a:ea typeface="+mn-ea"/>
                          <a:cs typeface="+mn-cs"/>
                        </a:rPr>
                        <a:t>1953</a:t>
                      </a:r>
                      <a:endParaRPr lang="fr-CA" sz="900" b="0" i="0" u="none" strike="noStrike" kern="1200" dirty="0">
                        <a:solidFill>
                          <a:srgbClr val="00B0F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en-CA" sz="900" b="0" i="0" u="none" strike="noStrike" kern="1200" dirty="0" smtClean="0">
                          <a:solidFill>
                            <a:srgbClr val="FF0000"/>
                          </a:solidFill>
                          <a:effectLst/>
                          <a:latin typeface="Arial"/>
                          <a:ea typeface="+mn-ea"/>
                          <a:cs typeface="+mn-cs"/>
                        </a:rPr>
                        <a:t>1500</a:t>
                      </a:r>
                      <a:endParaRPr lang="fr-CA" sz="9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a:solidFill>
                            <a:srgbClr val="FF0000"/>
                          </a:solidFill>
                          <a:effectLst/>
                          <a:latin typeface="Arial"/>
                          <a:ea typeface="+mn-ea"/>
                          <a:cs typeface="+mn-cs"/>
                        </a:rPr>
                        <a:t>1312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FF0000"/>
                          </a:solidFill>
                          <a:effectLst/>
                          <a:latin typeface="Arial"/>
                          <a:ea typeface="+mn-ea"/>
                          <a:cs typeface="+mn-cs"/>
                        </a:rPr>
                        <a:t>1565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a:solidFill>
                            <a:srgbClr val="00B0F0"/>
                          </a:solidFill>
                          <a:effectLst/>
                          <a:latin typeface="Arial"/>
                          <a:ea typeface="+mn-ea"/>
                          <a:cs typeface="+mn-cs"/>
                        </a:rPr>
                        <a:t>2365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t" latinLnBrk="0" hangingPunct="1"/>
                      <a:r>
                        <a:rPr lang="fr-CA" sz="900" b="0" i="0" u="none" strike="noStrike" kern="1200" dirty="0">
                          <a:solidFill>
                            <a:srgbClr val="00B0F0"/>
                          </a:solidFill>
                          <a:effectLst/>
                          <a:latin typeface="Arial"/>
                          <a:ea typeface="+mn-ea"/>
                          <a:cs typeface="+mn-cs"/>
                        </a:rPr>
                        <a:t>2611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t" latinLnBrk="0" hangingPunct="1"/>
                      <a:r>
                        <a:rPr lang="fr-CA" sz="900" b="0" i="0" u="none" strike="noStrike" kern="1200" dirty="0">
                          <a:solidFill>
                            <a:srgbClr val="595959"/>
                          </a:solidFill>
                          <a:effectLst/>
                          <a:latin typeface="Arial"/>
                          <a:ea typeface="+mn-ea"/>
                          <a:cs typeface="+mn-cs"/>
                        </a:rPr>
                        <a:t>1742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3" name="ZoneTexte 1"/>
          <p:cNvSpPr txBox="1">
            <a:spLocks noChangeArrowheads="1"/>
          </p:cNvSpPr>
          <p:nvPr>
            <p:custDataLst>
              <p:tags r:id="rId8"/>
            </p:custDataLst>
          </p:nvPr>
        </p:nvSpPr>
        <p:spPr bwMode="auto">
          <a:xfrm>
            <a:off x="552557" y="5834952"/>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334827571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395139"/>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Méthode d’achat et de réservation des voyages</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V109A. Comment avez-vous acheté/réservé ce voyage &lt;V1A&gt; en &lt;v102a&gt; &lt;v102b&gt; ?</a:t>
            </a:r>
            <a:endParaRPr lang="en-CA" sz="800" dirty="0">
              <a:solidFill>
                <a:srgbClr val="636363"/>
              </a:solidFill>
              <a:latin typeface="Arial" charset="0"/>
            </a:endParaRPr>
          </a:p>
        </p:txBody>
      </p:sp>
      <p:graphicFrame>
        <p:nvGraphicFramePr>
          <p:cNvPr id="11" name="Graphique 10"/>
          <p:cNvGraphicFramePr/>
          <p:nvPr>
            <p:custDataLst>
              <p:tags r:id="rId7"/>
            </p:custDataLst>
            <p:extLst>
              <p:ext uri="{D42A27DB-BD31-4B8C-83A1-F6EECF244321}">
                <p14:modId xmlns:p14="http://schemas.microsoft.com/office/powerpoint/2010/main" val="3651393"/>
              </p:ext>
            </p:extLst>
          </p:nvPr>
        </p:nvGraphicFramePr>
        <p:xfrm>
          <a:off x="323528" y="1060171"/>
          <a:ext cx="7920880" cy="2800877"/>
        </p:xfrm>
        <a:graphic>
          <a:graphicData uri="http://schemas.openxmlformats.org/drawingml/2006/chart">
            <c:chart xmlns:c="http://schemas.openxmlformats.org/drawingml/2006/chart" xmlns:r="http://schemas.openxmlformats.org/officeDocument/2006/relationships" r:id="rId13"/>
          </a:graphicData>
        </a:graphic>
      </p:graphicFrame>
      <p:sp>
        <p:nvSpPr>
          <p:cNvPr id="13" name="ZoneTexte 1"/>
          <p:cNvSpPr txBox="1">
            <a:spLocks noChangeArrowheads="1"/>
          </p:cNvSpPr>
          <p:nvPr>
            <p:custDataLst>
              <p:tags r:id="rId8"/>
            </p:custDataLst>
          </p:nvPr>
        </p:nvSpPr>
        <p:spPr bwMode="auto">
          <a:xfrm>
            <a:off x="467544" y="6032321"/>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grpSp>
        <p:nvGrpSpPr>
          <p:cNvPr id="12" name="Groupe 11"/>
          <p:cNvGrpSpPr>
            <a:grpSpLocks/>
          </p:cNvGrpSpPr>
          <p:nvPr>
            <p:custDataLst>
              <p:tags r:id="rId9"/>
            </p:custDataLst>
          </p:nvPr>
        </p:nvGrpSpPr>
        <p:grpSpPr bwMode="auto">
          <a:xfrm>
            <a:off x="6470567" y="395139"/>
            <a:ext cx="2130893" cy="1428091"/>
            <a:chOff x="4921505" y="-184395"/>
            <a:chExt cx="1995099" cy="1504292"/>
          </a:xfrm>
        </p:grpSpPr>
        <p:pic>
          <p:nvPicPr>
            <p:cNvPr id="15" name="Picture 4"/>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921505" y="-184395"/>
              <a:ext cx="485771" cy="593702"/>
            </a:xfrm>
            <a:prstGeom prst="rect">
              <a:avLst/>
            </a:prstGeom>
            <a:solidFill>
              <a:srgbClr val="92D05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6"/>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430833" y="770590"/>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ZoneTexte 18"/>
            <p:cNvSpPr txBox="1">
              <a:spLocks noChangeArrowheads="1"/>
            </p:cNvSpPr>
            <p:nvPr/>
          </p:nvSpPr>
          <p:spPr bwMode="auto">
            <a:xfrm>
              <a:off x="5123862" y="-15651"/>
              <a:ext cx="1736453" cy="1005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smtClean="0">
                  <a:solidFill>
                    <a:srgbClr val="00B0F0"/>
                  </a:solidFill>
                  <a:latin typeface="Arial" charset="0"/>
                </a:rPr>
                <a:t>Les agences de voyages sont concernées dans </a:t>
              </a:r>
              <a:r>
                <a:rPr lang="fr-CA" sz="1400" b="1" dirty="0">
                  <a:solidFill>
                    <a:srgbClr val="00B0F0"/>
                  </a:solidFill>
                  <a:latin typeface="Arial" charset="0"/>
                </a:rPr>
                <a:t>5</a:t>
              </a:r>
              <a:r>
                <a:rPr lang="fr-CA" sz="1400" b="1" dirty="0" smtClean="0">
                  <a:solidFill>
                    <a:srgbClr val="00B0F0"/>
                  </a:solidFill>
                  <a:latin typeface="Arial" charset="0"/>
                </a:rPr>
                <a:t>4 % des cas </a:t>
              </a:r>
              <a:endParaRPr lang="fr-CA" sz="1400" b="1" dirty="0">
                <a:solidFill>
                  <a:srgbClr val="00B0F0"/>
                </a:solidFill>
                <a:latin typeface="Arial" charset="0"/>
              </a:endParaRPr>
            </a:p>
          </p:txBody>
        </p:sp>
      </p:grpSp>
      <p:graphicFrame>
        <p:nvGraphicFramePr>
          <p:cNvPr id="19" name="Table 9"/>
          <p:cNvGraphicFramePr>
            <a:graphicFrameLocks noGrp="1"/>
          </p:cNvGraphicFramePr>
          <p:nvPr>
            <p:custDataLst>
              <p:tags r:id="rId10"/>
            </p:custDataLst>
            <p:extLst>
              <p:ext uri="{D42A27DB-BD31-4B8C-83A1-F6EECF244321}">
                <p14:modId xmlns:p14="http://schemas.microsoft.com/office/powerpoint/2010/main" val="3016275405"/>
              </p:ext>
            </p:extLst>
          </p:nvPr>
        </p:nvGraphicFramePr>
        <p:xfrm>
          <a:off x="467544" y="3933057"/>
          <a:ext cx="8133917" cy="2163977"/>
        </p:xfrm>
        <a:graphic>
          <a:graphicData uri="http://schemas.openxmlformats.org/drawingml/2006/table">
            <a:tbl>
              <a:tblPr firstRow="1" bandRow="1">
                <a:tableStyleId>{2D5ABB26-0587-4C30-8999-92F81FD0307C}</a:tableStyleId>
              </a:tblPr>
              <a:tblGrid>
                <a:gridCol w="4176703"/>
                <a:gridCol w="940768"/>
                <a:gridCol w="1508223"/>
                <a:gridCol w="1508223"/>
              </a:tblGrid>
              <a:tr h="2690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25081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(v=2298)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10498">
                <a:tc>
                  <a:txBody>
                    <a:bodyPr/>
                    <a:lstStyle/>
                    <a:p>
                      <a:pPr algn="l" fontAlgn="ctr"/>
                      <a:r>
                        <a:rPr lang="fr-CA" sz="1000" b="1" i="0" u="none" strike="noStrike" dirty="0">
                          <a:solidFill>
                            <a:srgbClr val="595959"/>
                          </a:solidFill>
                          <a:effectLst/>
                          <a:latin typeface="Arial"/>
                        </a:rPr>
                        <a:t>Total </a:t>
                      </a:r>
                      <a:r>
                        <a:rPr lang="fr-CA" sz="1000" b="1" i="0" u="none" strike="noStrike" dirty="0" smtClean="0">
                          <a:solidFill>
                            <a:srgbClr val="595959"/>
                          </a:solidFill>
                          <a:effectLst/>
                          <a:latin typeface="Arial"/>
                        </a:rPr>
                        <a:t>agence </a:t>
                      </a:r>
                      <a:r>
                        <a:rPr lang="fr-CA" sz="1000" b="1" i="0" u="none" strike="noStrike" dirty="0">
                          <a:solidFill>
                            <a:srgbClr val="595959"/>
                          </a:solidFill>
                          <a:effectLst/>
                          <a:latin typeface="Arial"/>
                        </a:rPr>
                        <a:t>de voyages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1" i="0" u="none" strike="noStrike" dirty="0" smtClean="0">
                          <a:solidFill>
                            <a:srgbClr val="E31836"/>
                          </a:solidFill>
                          <a:effectLst/>
                          <a:latin typeface="Arial"/>
                        </a:rPr>
                        <a:t>50</a:t>
                      </a:r>
                      <a:endParaRPr lang="fr-CA" sz="11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10498">
                <a:tc>
                  <a:txBody>
                    <a:bodyPr/>
                    <a:lstStyle/>
                    <a:p>
                      <a:pPr marL="171450" indent="-171450" algn="l" fontAlgn="ctr">
                        <a:buFont typeface="Arial" pitchFamily="34" charset="0"/>
                        <a:buChar char="•"/>
                      </a:pPr>
                      <a:r>
                        <a:rPr lang="fr-CA" sz="900" b="0" i="0" u="none" strike="noStrike" dirty="0">
                          <a:solidFill>
                            <a:srgbClr val="595959"/>
                          </a:solidFill>
                          <a:effectLst/>
                          <a:latin typeface="Arial"/>
                        </a:rPr>
                        <a:t>Avec un agent de voyages physique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0" i="0" u="none" strike="noStrike" dirty="0" smtClean="0">
                          <a:solidFill>
                            <a:srgbClr val="595959"/>
                          </a:solidFill>
                          <a:effectLst/>
                          <a:latin typeface="Arial"/>
                        </a:rPr>
                        <a:t>34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1" i="0" u="none" strike="noStrike" dirty="0" smtClean="0">
                          <a:solidFill>
                            <a:srgbClr val="00B0F0"/>
                          </a:solidFill>
                          <a:effectLst/>
                          <a:latin typeface="Arial"/>
                        </a:rPr>
                        <a:t>42</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1" i="0" u="none" strike="noStrike" dirty="0" smtClean="0">
                          <a:solidFill>
                            <a:srgbClr val="E31836"/>
                          </a:solidFill>
                          <a:effectLst/>
                          <a:latin typeface="Arial"/>
                        </a:rPr>
                        <a:t>28</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10498">
                <a:tc>
                  <a:txBody>
                    <a:bodyPr/>
                    <a:lstStyle/>
                    <a:p>
                      <a:pPr marL="171450" indent="-171450" algn="l" fontAlgn="ctr">
                        <a:buFont typeface="Arial" pitchFamily="34" charset="0"/>
                        <a:buChar char="•"/>
                      </a:pPr>
                      <a:r>
                        <a:rPr lang="fr-CA" sz="900" b="0" i="0" u="none" strike="noStrike" dirty="0">
                          <a:solidFill>
                            <a:srgbClr val="595959"/>
                          </a:solidFill>
                          <a:effectLst/>
                          <a:latin typeface="Arial"/>
                        </a:rPr>
                        <a:t>Avec un agent de voyages en ligne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0" i="0" u="none" strike="noStrike" dirty="0" smtClean="0">
                          <a:solidFill>
                            <a:srgbClr val="595959"/>
                          </a:solidFill>
                          <a:effectLst/>
                          <a:latin typeface="Arial"/>
                        </a:rPr>
                        <a:t>22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1" i="0" u="none" strike="noStrike" dirty="0" smtClean="0">
                          <a:solidFill>
                            <a:srgbClr val="E31836"/>
                          </a:solidFill>
                          <a:effectLst/>
                          <a:latin typeface="Arial"/>
                        </a:rPr>
                        <a:t>19</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900" b="1" i="0" u="none" strike="noStrike" dirty="0" smtClean="0">
                          <a:solidFill>
                            <a:srgbClr val="00B0F0"/>
                          </a:solidFill>
                          <a:effectLst/>
                          <a:latin typeface="Arial"/>
                        </a:rPr>
                        <a:t>23</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10498">
                <a:tc>
                  <a:txBody>
                    <a:bodyPr/>
                    <a:lstStyle/>
                    <a:p>
                      <a:pPr algn="l" fontAlgn="ctr"/>
                      <a:r>
                        <a:rPr lang="fr-CA" sz="1000" b="1" i="0" u="none" strike="noStrike" dirty="0">
                          <a:solidFill>
                            <a:srgbClr val="595959"/>
                          </a:solidFill>
                          <a:effectLst/>
                          <a:latin typeface="Arial"/>
                        </a:rPr>
                        <a:t>Directement avec la compagnie de transport ou d'hébergement, soit par téléphone ou par </a:t>
                      </a:r>
                      <a:r>
                        <a:rPr lang="fr-CA" sz="1000" b="1" i="0" u="none" strike="noStrike" dirty="0" smtClean="0">
                          <a:solidFill>
                            <a:srgbClr val="595959"/>
                          </a:solidFill>
                          <a:effectLst/>
                          <a:latin typeface="Arial"/>
                        </a:rPr>
                        <a:t>Internet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1" i="0" u="none" strike="noStrike" dirty="0" smtClean="0">
                          <a:solidFill>
                            <a:srgbClr val="E31836"/>
                          </a:solidFill>
                          <a:effectLst/>
                          <a:latin typeface="Arial"/>
                        </a:rPr>
                        <a:t>32</a:t>
                      </a:r>
                      <a:endParaRPr lang="fr-CA" sz="11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210498">
                <a:tc>
                  <a:txBody>
                    <a:bodyPr/>
                    <a:lstStyle/>
                    <a:p>
                      <a:pPr algn="l" fontAlgn="ctr"/>
                      <a:r>
                        <a:rPr lang="fr-CA" sz="1000" b="1" i="0" u="none" strike="noStrike" dirty="0">
                          <a:solidFill>
                            <a:srgbClr val="595959"/>
                          </a:solidFill>
                          <a:effectLst/>
                          <a:latin typeface="Arial"/>
                        </a:rPr>
                        <a:t>Sur un site Internet de </a:t>
                      </a:r>
                      <a:r>
                        <a:rPr lang="fr-CA" sz="1000" b="1" i="0" u="none" strike="noStrike" kern="1200" dirty="0" smtClean="0">
                          <a:solidFill>
                            <a:srgbClr val="595959"/>
                          </a:solidFill>
                          <a:effectLst/>
                          <a:latin typeface="Arial"/>
                          <a:ea typeface="+mn-ea"/>
                          <a:cs typeface="+mn-cs"/>
                        </a:rPr>
                        <a:t>voyages (n’étant pas titulaire d’un permis d’agent de voyages délivré par l’OPC)</a:t>
                      </a:r>
                      <a:endParaRPr lang="fr-CA" sz="1000" b="1"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165512">
                <a:tc>
                  <a:txBody>
                    <a:bodyPr/>
                    <a:lstStyle/>
                    <a:p>
                      <a:pPr algn="l" fontAlgn="ctr"/>
                      <a:r>
                        <a:rPr lang="fr-CA" sz="1000" b="1" i="0" u="none" strike="noStrike" dirty="0">
                          <a:solidFill>
                            <a:srgbClr val="595959"/>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165512">
                <a:tc>
                  <a:txBody>
                    <a:bodyPr/>
                    <a:lstStyle/>
                    <a:p>
                      <a:pPr algn="l" fontAlgn="ctr"/>
                      <a:r>
                        <a:rPr lang="fr-CA" sz="1000" b="1" i="0" u="none" strike="noStrike" dirty="0">
                          <a:solidFill>
                            <a:srgbClr val="595959"/>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0</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03600539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Sites internet utilisés pour réserver des voyages</a:t>
            </a:r>
          </a:p>
          <a:p>
            <a:pPr eaLnBrk="1" fontAlgn="base" hangingPunct="1">
              <a:spcBef>
                <a:spcPct val="0"/>
              </a:spcBef>
              <a:spcAft>
                <a:spcPct val="0"/>
              </a:spcAft>
            </a:pPr>
            <a:r>
              <a:rPr lang="fr-CA" sz="1200" dirty="0" smtClean="0">
                <a:solidFill>
                  <a:srgbClr val="00B0F0"/>
                </a:solidFill>
              </a:rPr>
              <a:t>Base : voyages ayant été réservés sur internet (v=622)*</a:t>
            </a: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632955238"/>
              </p:ext>
            </p:extLst>
          </p:nvPr>
        </p:nvGraphicFramePr>
        <p:xfrm>
          <a:off x="533860" y="1196753"/>
          <a:ext cx="8052926" cy="4909430"/>
        </p:xfrm>
        <a:graphic>
          <a:graphicData uri="http://schemas.openxmlformats.org/drawingml/2006/table">
            <a:tbl>
              <a:tblPr firstRow="1" bandRow="1">
                <a:tableStyleId>{2D5ABB26-0587-4C30-8999-92F81FD0307C}</a:tableStyleId>
              </a:tblPr>
              <a:tblGrid>
                <a:gridCol w="1128110"/>
                <a:gridCol w="432801"/>
                <a:gridCol w="432801"/>
                <a:gridCol w="432801"/>
                <a:gridCol w="432801"/>
                <a:gridCol w="432801"/>
                <a:gridCol w="432801"/>
                <a:gridCol w="432801"/>
                <a:gridCol w="432801"/>
                <a:gridCol w="432801"/>
                <a:gridCol w="432801"/>
                <a:gridCol w="432801"/>
                <a:gridCol w="432801"/>
                <a:gridCol w="432801"/>
                <a:gridCol w="432801"/>
                <a:gridCol w="432801"/>
                <a:gridCol w="432801"/>
              </a:tblGrid>
              <a:tr h="2333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1308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(v=622)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(v=381)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(v=118)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(v=123)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700" b="1" dirty="0" smtClean="0">
                          <a:solidFill>
                            <a:srgbClr val="7F7F7F"/>
                          </a:solidFill>
                          <a:effectLst/>
                          <a:latin typeface="Arial" pitchFamily="34" charset="0"/>
                          <a:ea typeface="Times New Roman"/>
                          <a:cs typeface="Arial" pitchFamily="34" charset="0"/>
                        </a:rPr>
                        <a:t>Masc. (v=283)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Fém</a:t>
                      </a:r>
                      <a:r>
                        <a:rPr lang="en-US" sz="700" b="1" dirty="0" smtClean="0">
                          <a:solidFill>
                            <a:srgbClr val="7F7F7F"/>
                          </a:solidFill>
                          <a:effectLst/>
                          <a:latin typeface="Arial" pitchFamily="34" charset="0"/>
                          <a:ea typeface="Times New Roman"/>
                          <a:cs typeface="Arial" pitchFamily="34" charset="0"/>
                        </a:rPr>
                        <a:t>. (v=339)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(v=30)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(v=140)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(v=245)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(v=207)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(v=98)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700" b="1" dirty="0" smtClean="0">
                          <a:solidFill>
                            <a:srgbClr val="7F7F7F"/>
                          </a:solidFill>
                          <a:effectLst/>
                          <a:latin typeface="Arial" pitchFamily="34" charset="0"/>
                          <a:ea typeface="Times New Roman"/>
                          <a:cs typeface="Arial" pitchFamily="34" charset="0"/>
                        </a:rPr>
                        <a:t>40 - 80 K$  (v=248)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(v=77)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(v=231)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(v=314)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159929">
                <a:tc>
                  <a:txBody>
                    <a:bodyPr/>
                    <a:lstStyle/>
                    <a:p>
                      <a:pPr algn="l" rtl="0" fontAlgn="ctr"/>
                      <a:r>
                        <a:rPr lang="fr-CA" sz="800" b="1" i="0" u="none" strike="noStrike" dirty="0">
                          <a:solidFill>
                            <a:srgbClr val="636363"/>
                          </a:solidFill>
                          <a:effectLst/>
                          <a:latin typeface="Arial"/>
                        </a:rPr>
                        <a:t>Expedia.ca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00CCFF"/>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14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28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43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Voyages à rabais I</a:t>
                      </a:r>
                      <a:r>
                        <a:rPr lang="fr-CA" sz="800" b="1" i="0" u="none" strike="noStrike" dirty="0" smtClean="0">
                          <a:solidFill>
                            <a:srgbClr val="636363"/>
                          </a:solidFill>
                          <a:effectLst/>
                          <a:latin typeface="Arial"/>
                        </a:rPr>
                        <a:t>nc</a:t>
                      </a:r>
                      <a:r>
                        <a:rPr lang="fr-CA" sz="800" b="1" i="0" u="none" strike="noStrike" dirty="0">
                          <a:solidFill>
                            <a:srgbClr val="636363"/>
                          </a:solidFill>
                          <a:effectLst/>
                          <a:latin typeface="Arial"/>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00CCFF"/>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19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Hotel.ca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FF000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a:solidFill>
                            <a:srgbClr val="636363"/>
                          </a:solidFill>
                          <a:effectLst/>
                          <a:latin typeface="Arial"/>
                        </a:rPr>
                        <a:t>Vacances Transat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Vacances Air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242">
                <a:tc>
                  <a:txBody>
                    <a:bodyPr/>
                    <a:lstStyle/>
                    <a:p>
                      <a:pPr algn="l" rtl="0" fontAlgn="ctr"/>
                      <a:r>
                        <a:rPr lang="fr-CA" sz="800" b="1" i="0" u="none" strike="noStrike" dirty="0">
                          <a:solidFill>
                            <a:srgbClr val="636363"/>
                          </a:solidFill>
                          <a:effectLst/>
                          <a:latin typeface="Arial"/>
                        </a:rPr>
                        <a:t>Vacances </a:t>
                      </a:r>
                      <a:r>
                        <a:rPr lang="fr-CA" sz="800" b="1" i="0" u="none" strike="noStrike" dirty="0" err="1">
                          <a:solidFill>
                            <a:srgbClr val="636363"/>
                          </a:solidFill>
                          <a:effectLst/>
                          <a:latin typeface="Arial"/>
                        </a:rPr>
                        <a:t>Sunwing</a:t>
                      </a:r>
                      <a:r>
                        <a:rPr lang="fr-CA" sz="800" b="1" i="0" u="none" strike="noStrike" dirty="0">
                          <a:solidFill>
                            <a:srgbClr val="636363"/>
                          </a:solidFill>
                          <a:effectLst/>
                          <a:latin typeface="Arial"/>
                        </a:rPr>
                        <a:t>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CAA Québec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28210">
                <a:tc>
                  <a:txBody>
                    <a:bodyPr/>
                    <a:lstStyle/>
                    <a:p>
                      <a:pPr algn="l" rtl="0" fontAlgn="ctr"/>
                      <a:r>
                        <a:rPr lang="fr-CA" sz="800" b="1" i="0" u="none" strike="noStrike" dirty="0">
                          <a:solidFill>
                            <a:srgbClr val="636363"/>
                          </a:solidFill>
                          <a:effectLst/>
                          <a:latin typeface="Arial"/>
                        </a:rPr>
                        <a:t>Voyages Bergeron I</a:t>
                      </a:r>
                      <a:r>
                        <a:rPr lang="fr-CA" sz="800" b="1" i="0" u="none" strike="noStrike" dirty="0" smtClean="0">
                          <a:solidFill>
                            <a:srgbClr val="636363"/>
                          </a:solidFill>
                          <a:effectLst/>
                          <a:latin typeface="Arial"/>
                        </a:rPr>
                        <a:t>nc</a:t>
                      </a:r>
                      <a:r>
                        <a:rPr lang="fr-CA" sz="800" b="1" i="0" u="none" strike="noStrike" dirty="0">
                          <a:solidFill>
                            <a:srgbClr val="636363"/>
                          </a:solidFill>
                          <a:effectLst/>
                          <a:latin typeface="Arial"/>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err="1" smtClean="0">
                          <a:solidFill>
                            <a:srgbClr val="636363"/>
                          </a:solidFill>
                          <a:effectLst/>
                          <a:latin typeface="Arial"/>
                        </a:rPr>
                        <a:t>itravel</a:t>
                      </a:r>
                      <a:r>
                        <a:rPr lang="fr-CA" sz="800" b="1" i="0" u="none" strike="noStrike" dirty="0" smtClean="0">
                          <a:solidFill>
                            <a:srgbClr val="636363"/>
                          </a:solidFill>
                          <a:effectLst/>
                          <a:latin typeface="Arial"/>
                        </a:rPr>
                        <a:t> </a:t>
                      </a:r>
                      <a:r>
                        <a:rPr lang="fr-CA" sz="800" b="1" i="0" u="none" strike="noStrike" dirty="0">
                          <a:solidFill>
                            <a:srgbClr val="636363"/>
                          </a:solidFill>
                          <a:effectLst/>
                          <a:latin typeface="Arial"/>
                        </a:rPr>
                        <a:t>2000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Directement à l'hôtel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Amex Canada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70659">
                <a:tc>
                  <a:txBody>
                    <a:bodyPr/>
                    <a:lstStyle/>
                    <a:p>
                      <a:pPr algn="l" rtl="0" fontAlgn="ctr"/>
                      <a:r>
                        <a:rPr lang="en-US" sz="800" b="1" i="0" u="none" strike="noStrike" dirty="0">
                          <a:solidFill>
                            <a:srgbClr val="636363"/>
                          </a:solidFill>
                          <a:effectLst/>
                          <a:latin typeface="Arial"/>
                        </a:rPr>
                        <a:t>Voyages Sears (Thomas Cook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Booking.com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0242">
                <a:tc>
                  <a:txBody>
                    <a:bodyPr/>
                    <a:lstStyle/>
                    <a:p>
                      <a:pPr algn="l" rtl="0" fontAlgn="ctr"/>
                      <a:r>
                        <a:rPr lang="fr-CA" sz="800" b="1" i="0" u="none" strike="noStrike" dirty="0">
                          <a:solidFill>
                            <a:srgbClr val="636363"/>
                          </a:solidFill>
                          <a:effectLst/>
                          <a:latin typeface="Arial"/>
                        </a:rPr>
                        <a:t>Tour Mont-Royal (TMR)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Air Miles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Hotwire.com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Club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J'ai mon voyage.com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err="1" smtClean="0">
                          <a:solidFill>
                            <a:srgbClr val="636363"/>
                          </a:solidFill>
                          <a:effectLst/>
                          <a:latin typeface="Arial"/>
                        </a:rPr>
                        <a:t>WestJet</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err="1">
                          <a:solidFill>
                            <a:srgbClr val="636363"/>
                          </a:solidFill>
                          <a:effectLst/>
                          <a:latin typeface="Arial"/>
                        </a:rPr>
                        <a:t>Orbitz</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17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9929">
                <a:tc>
                  <a:txBody>
                    <a:bodyPr/>
                    <a:lstStyle/>
                    <a:p>
                      <a:pPr algn="l" rtl="0" fontAlgn="ctr"/>
                      <a:r>
                        <a:rPr lang="fr-CA" sz="800" b="1" i="0" u="none" strike="noStrike" dirty="0">
                          <a:solidFill>
                            <a:srgbClr val="636363"/>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V109B. Sur quel site internet de voyages avez-vous acheté/réservé ce voyage &lt;V1A&gt; en &lt;v102a&gt; &lt;v102b&gt; ?</a:t>
            </a:r>
            <a:endParaRPr lang="en-CA" sz="800" dirty="0">
              <a:solidFill>
                <a:srgbClr val="636363"/>
              </a:solidFill>
              <a:latin typeface="Arial" charset="0"/>
            </a:endParaRPr>
          </a:p>
        </p:txBody>
      </p:sp>
      <p:sp>
        <p:nvSpPr>
          <p:cNvPr id="11" name="ZoneTexte 10"/>
          <p:cNvSpPr txBox="1"/>
          <p:nvPr>
            <p:custDataLst>
              <p:tags r:id="rId8"/>
            </p:custDataLst>
          </p:nvPr>
        </p:nvSpPr>
        <p:spPr>
          <a:xfrm>
            <a:off x="467544" y="6055718"/>
            <a:ext cx="6173440" cy="261610"/>
          </a:xfrm>
          <a:prstGeom prst="rect">
            <a:avLst/>
          </a:prstGeom>
          <a:noFill/>
        </p:spPr>
        <p:txBody>
          <a:bodyPr wrap="square" rtlCol="0">
            <a:spAutoFit/>
          </a:bodyPr>
          <a:lstStyle/>
          <a:p>
            <a:r>
              <a:rPr lang="fr-CA" sz="1100" dirty="0" smtClean="0">
                <a:solidFill>
                  <a:srgbClr val="00B0F0"/>
                </a:solidFill>
                <a:latin typeface="Arial" charset="0"/>
              </a:rPr>
              <a:t>*</a:t>
            </a:r>
            <a:r>
              <a:rPr lang="en-CA" sz="9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421216841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Sites internet utilisés pour </a:t>
            </a:r>
            <a:r>
              <a:rPr lang="fr-CA" b="1" dirty="0">
                <a:solidFill>
                  <a:srgbClr val="00B0F0"/>
                </a:solidFill>
              </a:rPr>
              <a:t>réserver des voyages</a:t>
            </a:r>
          </a:p>
          <a:p>
            <a:pPr eaLnBrk="1" fontAlgn="base" hangingPunct="1">
              <a:spcBef>
                <a:spcPct val="0"/>
              </a:spcBef>
              <a:spcAft>
                <a:spcPct val="0"/>
              </a:spcAft>
            </a:pPr>
            <a:r>
              <a:rPr lang="fr-CA" sz="1200" dirty="0" smtClean="0">
                <a:solidFill>
                  <a:srgbClr val="00B0F0"/>
                </a:solidFill>
              </a:rPr>
              <a:t>Base : voyages ayant été réservés sur internet (v=622)*</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V109B. Sur quel site internet de voyages avez-vous acheté/réservé ce voyage &lt;V1A&gt; en &lt;v102a&gt; &lt;v102b&gt; ?</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7"/>
            </p:custDataLst>
            <p:extLst>
              <p:ext uri="{D42A27DB-BD31-4B8C-83A1-F6EECF244321}">
                <p14:modId xmlns:p14="http://schemas.microsoft.com/office/powerpoint/2010/main" val="1417091147"/>
              </p:ext>
            </p:extLst>
          </p:nvPr>
        </p:nvGraphicFramePr>
        <p:xfrm>
          <a:off x="558801" y="1196753"/>
          <a:ext cx="6828975" cy="4919039"/>
        </p:xfrm>
        <a:graphic>
          <a:graphicData uri="http://schemas.openxmlformats.org/drawingml/2006/table">
            <a:tbl>
              <a:tblPr firstRow="1" bandRow="1">
                <a:tableStyleId>{2D5ABB26-0587-4C30-8999-92F81FD0307C}</a:tableStyleId>
              </a:tblPr>
              <a:tblGrid>
                <a:gridCol w="1314215"/>
                <a:gridCol w="415080"/>
                <a:gridCol w="509968"/>
                <a:gridCol w="509968"/>
                <a:gridCol w="509968"/>
                <a:gridCol w="509968"/>
                <a:gridCol w="509968"/>
                <a:gridCol w="509968"/>
                <a:gridCol w="509968"/>
                <a:gridCol w="509968"/>
                <a:gridCol w="509968"/>
                <a:gridCol w="509968"/>
              </a:tblGrid>
              <a:tr h="21946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800" b="1" kern="1200" dirty="0">
                          <a:solidFill>
                            <a:srgbClr val="7F7F7F"/>
                          </a:solidFill>
                          <a:effectLst/>
                          <a:latin typeface="Arial" pitchFamily="34" charset="0"/>
                          <a:ea typeface="Times New Roman"/>
                          <a:cs typeface="Arial" pitchFamily="34" charset="0"/>
                        </a:rPr>
                        <a:t>Connaissance FICAV</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282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800" b="1" kern="1200" dirty="0" smtClean="0">
                          <a:solidFill>
                            <a:srgbClr val="7F7F7F"/>
                          </a:solidFill>
                          <a:effectLst/>
                          <a:latin typeface="Arial" pitchFamily="34" charset="0"/>
                          <a:ea typeface="Times New Roman"/>
                          <a:cs typeface="Arial" pitchFamily="34" charset="0"/>
                        </a:rPr>
                        <a:t>TOT.  (v=622)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(v=47)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(v=127)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(v=448)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Oui</a:t>
                      </a:r>
                    </a:p>
                    <a:p>
                      <a:pPr algn="ctr" fontAlgn="b"/>
                      <a:r>
                        <a:rPr lang="en-CA" sz="800" b="1" kern="1200" dirty="0" smtClean="0">
                          <a:solidFill>
                            <a:srgbClr val="7F7F7F"/>
                          </a:solidFill>
                          <a:effectLst/>
                          <a:latin typeface="Arial" pitchFamily="34" charset="0"/>
                          <a:ea typeface="Times New Roman"/>
                          <a:cs typeface="Arial" pitchFamily="34" charset="0"/>
                        </a:rPr>
                        <a:t>(v=282)</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Non</a:t>
                      </a:r>
                    </a:p>
                    <a:p>
                      <a:pPr algn="ctr" fontAlgn="b"/>
                      <a:r>
                        <a:rPr lang="en-CA" sz="800" b="1" kern="1200" dirty="0" smtClean="0">
                          <a:solidFill>
                            <a:srgbClr val="7F7F7F"/>
                          </a:solidFill>
                          <a:effectLst/>
                          <a:latin typeface="Arial" pitchFamily="34" charset="0"/>
                          <a:ea typeface="Times New Roman"/>
                          <a:cs typeface="Arial" pitchFamily="34" charset="0"/>
                        </a:rPr>
                        <a:t>(v=311)</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(v=178)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(v=329)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Euro­pe (v=216)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br>
                        <a:rPr lang="de-DE" sz="800" b="1" kern="1200" dirty="0" smtClean="0">
                          <a:solidFill>
                            <a:srgbClr val="7F7F7F"/>
                          </a:solidFill>
                          <a:effectLst/>
                          <a:latin typeface="Arial" pitchFamily="34" charset="0"/>
                          <a:ea typeface="Times New Roman"/>
                          <a:cs typeface="Arial" pitchFamily="34" charset="0"/>
                        </a:rPr>
                      </a:b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(v=315)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183186">
                <a:tc>
                  <a:txBody>
                    <a:bodyPr/>
                    <a:lstStyle/>
                    <a:p>
                      <a:pPr algn="l" rtl="0" fontAlgn="ctr"/>
                      <a:r>
                        <a:rPr lang="fr-CA" sz="800" b="1" i="0" u="none" strike="noStrike" dirty="0">
                          <a:solidFill>
                            <a:srgbClr val="636363"/>
                          </a:solidFill>
                          <a:effectLst/>
                          <a:latin typeface="Arial"/>
                        </a:rPr>
                        <a:t>Expedia.ca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rgbClr val="E31836"/>
                          </a:solidFill>
                          <a:effectLst/>
                          <a:latin typeface="Arial"/>
                        </a:rPr>
                        <a:t>28</a:t>
                      </a:r>
                      <a:endParaRPr lang="fr-CA" sz="10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rgbClr val="00B0F0"/>
                          </a:solidFill>
                          <a:effectLst/>
                          <a:latin typeface="Arial"/>
                        </a:rPr>
                        <a:t>37</a:t>
                      </a:r>
                      <a:endParaRPr lang="fr-CA" sz="10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FF0000"/>
                          </a:solidFill>
                          <a:effectLst/>
                          <a:latin typeface="Arial"/>
                        </a:rPr>
                        <a:t>21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Voyages à rabais I</a:t>
                      </a:r>
                      <a:r>
                        <a:rPr lang="fr-CA" sz="800" b="1" i="0" u="none" strike="noStrike" dirty="0" smtClean="0">
                          <a:solidFill>
                            <a:srgbClr val="636363"/>
                          </a:solidFill>
                          <a:effectLst/>
                          <a:latin typeface="Arial"/>
                        </a:rPr>
                        <a:t>nc</a:t>
                      </a:r>
                      <a:r>
                        <a:rPr lang="fr-CA" sz="800" b="1" i="0" u="none" strike="noStrike" dirty="0">
                          <a:solidFill>
                            <a:srgbClr val="636363"/>
                          </a:solidFill>
                          <a:effectLst/>
                          <a:latin typeface="Arial"/>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11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Hotel.ca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8</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8</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en-US" sz="800" b="1" i="0" u="none" strike="noStrike" dirty="0" err="1">
                          <a:solidFill>
                            <a:srgbClr val="636363"/>
                          </a:solidFill>
                          <a:effectLst/>
                          <a:latin typeface="Arial"/>
                        </a:rPr>
                        <a:t>Vacances</a:t>
                      </a:r>
                      <a:r>
                        <a:rPr lang="en-US" sz="800" b="1" i="0" u="none" strike="noStrike" dirty="0">
                          <a:solidFill>
                            <a:srgbClr val="636363"/>
                          </a:solidFill>
                          <a:effectLst/>
                          <a:latin typeface="Arial"/>
                        </a:rPr>
                        <a:t> </a:t>
                      </a:r>
                      <a:r>
                        <a:rPr lang="en-US" sz="800" b="1" i="0" u="none" strike="noStrike" dirty="0" smtClean="0">
                          <a:solidFill>
                            <a:srgbClr val="636363"/>
                          </a:solidFill>
                          <a:effectLst/>
                          <a:latin typeface="Arial"/>
                        </a:rPr>
                        <a:t>Transat</a:t>
                      </a:r>
                      <a:endParaRPr lang="en-US"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7</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6</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Vacances Air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5</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6</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Vacances </a:t>
                      </a:r>
                      <a:r>
                        <a:rPr lang="fr-CA" sz="800" b="1" i="0" u="none" strike="noStrike" dirty="0" err="1">
                          <a:solidFill>
                            <a:srgbClr val="636363"/>
                          </a:solidFill>
                          <a:effectLst/>
                          <a:latin typeface="Arial"/>
                        </a:rPr>
                        <a:t>Sunwing</a:t>
                      </a:r>
                      <a:r>
                        <a:rPr lang="fr-CA" sz="800" b="1" i="0" u="none" strike="noStrike" dirty="0">
                          <a:solidFill>
                            <a:srgbClr val="636363"/>
                          </a:solidFill>
                          <a:effectLst/>
                          <a:latin typeface="Arial"/>
                        </a:rPr>
                        <a:t>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5</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4</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CAA </a:t>
                      </a:r>
                      <a:r>
                        <a:rPr lang="fr-CA" sz="800" b="1" i="0" u="none" strike="noStrike" dirty="0" smtClean="0">
                          <a:solidFill>
                            <a:srgbClr val="636363"/>
                          </a:solidFill>
                          <a:effectLst/>
                          <a:latin typeface="Arial"/>
                        </a:rPr>
                        <a:t>Québec</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5</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4</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Voyages Bergeron I</a:t>
                      </a:r>
                      <a:r>
                        <a:rPr lang="fr-CA" sz="800" b="1" i="0" u="none" strike="noStrike" dirty="0" smtClean="0">
                          <a:solidFill>
                            <a:srgbClr val="636363"/>
                          </a:solidFill>
                          <a:effectLst/>
                          <a:latin typeface="Arial"/>
                        </a:rPr>
                        <a:t>nc</a:t>
                      </a:r>
                      <a:r>
                        <a:rPr lang="fr-CA" sz="800" b="1" i="0" u="none" strike="noStrike" dirty="0">
                          <a:solidFill>
                            <a:srgbClr val="636363"/>
                          </a:solidFill>
                          <a:effectLst/>
                          <a:latin typeface="Arial"/>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5</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3</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a:solidFill>
                            <a:srgbClr val="636363"/>
                          </a:solidFill>
                          <a:effectLst/>
                          <a:latin typeface="Arial"/>
                        </a:rPr>
                        <a:t>Itravel 2000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2</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2</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Directement à l'hôtel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3</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Amex Canada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2</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7936">
                <a:tc>
                  <a:txBody>
                    <a:bodyPr/>
                    <a:lstStyle/>
                    <a:p>
                      <a:pPr algn="l" rtl="0" fontAlgn="ctr"/>
                      <a:r>
                        <a:rPr lang="en-US" sz="800" b="1" i="0" u="none" strike="noStrike" dirty="0">
                          <a:solidFill>
                            <a:srgbClr val="636363"/>
                          </a:solidFill>
                          <a:effectLst/>
                          <a:latin typeface="Arial"/>
                        </a:rPr>
                        <a:t>Voyages Sears (Thomas Cook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Booking.com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Tour Mont-Royal (TMR)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Air Miles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Hotwire.com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1" i="0" u="none" strike="noStrike" dirty="0" smtClean="0">
                          <a:solidFill>
                            <a:srgbClr val="00B0F0"/>
                          </a:solidFill>
                          <a:effectLst/>
                          <a:latin typeface="Arial"/>
                        </a:rPr>
                        <a:t>3</a:t>
                      </a:r>
                      <a:endParaRPr lang="fr-CA" sz="10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1" i="0" u="none" strike="noStrike" dirty="0" smtClean="0">
                          <a:solidFill>
                            <a:srgbClr val="E31836"/>
                          </a:solidFill>
                          <a:effectLst/>
                          <a:latin typeface="Arial"/>
                        </a:rPr>
                        <a:t>0</a:t>
                      </a:r>
                      <a:endParaRPr lang="fr-CA" sz="10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Club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J'ai mon voyage.com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rgbClr val="00B0F0"/>
                          </a:solidFill>
                          <a:effectLst/>
                          <a:latin typeface="Arial"/>
                        </a:rPr>
                        <a:t>2</a:t>
                      </a:r>
                      <a:endParaRPr lang="fr-CA" sz="10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rgbClr val="E31836"/>
                          </a:solidFill>
                          <a:effectLst/>
                          <a:latin typeface="Arial"/>
                        </a:rPr>
                        <a:t>0</a:t>
                      </a:r>
                      <a:endParaRPr lang="fr-CA" sz="10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err="1" smtClean="0">
                          <a:solidFill>
                            <a:srgbClr val="636363"/>
                          </a:solidFill>
                          <a:effectLst/>
                          <a:latin typeface="Arial"/>
                        </a:rPr>
                        <a:t>WestJet</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err="1">
                          <a:solidFill>
                            <a:srgbClr val="636363"/>
                          </a:solidFill>
                          <a:effectLst/>
                          <a:latin typeface="Arial"/>
                        </a:rPr>
                        <a:t>Orbitz</a:t>
                      </a:r>
                      <a:endParaRPr lang="fr-CA" sz="8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0</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1</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9</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9</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00CCFF"/>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3186">
                <a:tc>
                  <a:txBody>
                    <a:bodyPr/>
                    <a:lstStyle/>
                    <a:p>
                      <a:pPr algn="l" rtl="0" fontAlgn="ctr"/>
                      <a:r>
                        <a:rPr lang="fr-CA" sz="800" b="1" i="0" u="none" strike="noStrike" dirty="0">
                          <a:solidFill>
                            <a:srgbClr val="636363"/>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t"/>
                      <a:r>
                        <a:rPr lang="fr-CA" sz="1000" b="0" i="0" u="none" strike="noStrike" dirty="0" smtClean="0">
                          <a:solidFill>
                            <a:schemeClr val="tx1">
                              <a:lumMod val="50000"/>
                              <a:lumOff val="50000"/>
                            </a:schemeClr>
                          </a:solidFill>
                          <a:effectLst/>
                          <a:latin typeface="Arial"/>
                        </a:rPr>
                        <a:t>8</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t"/>
                      <a:r>
                        <a:rPr lang="fr-CA" sz="1000" b="0" i="0" u="none" strike="noStrike" dirty="0" smtClean="0">
                          <a:solidFill>
                            <a:schemeClr val="tx1">
                              <a:lumMod val="50000"/>
                              <a:lumOff val="50000"/>
                            </a:schemeClr>
                          </a:solidFill>
                          <a:effectLst/>
                          <a:latin typeface="Arial"/>
                        </a:rPr>
                        <a:t>8</a:t>
                      </a:r>
                      <a:endParaRPr lang="fr-CA" sz="1000" b="0" i="0" u="none" strike="noStrike" dirty="0">
                        <a:solidFill>
                          <a:schemeClr val="tx1">
                            <a:lumMod val="50000"/>
                            <a:lumOff val="50000"/>
                          </a:schemeClr>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2" name="ZoneTexte 11"/>
          <p:cNvSpPr txBox="1"/>
          <p:nvPr>
            <p:custDataLst>
              <p:tags r:id="rId8"/>
            </p:custDataLst>
          </p:nvPr>
        </p:nvSpPr>
        <p:spPr>
          <a:xfrm>
            <a:off x="467544" y="6055718"/>
            <a:ext cx="6173440" cy="261610"/>
          </a:xfrm>
          <a:prstGeom prst="rect">
            <a:avLst/>
          </a:prstGeom>
          <a:noFill/>
        </p:spPr>
        <p:txBody>
          <a:bodyPr wrap="square" rtlCol="0">
            <a:spAutoFit/>
          </a:bodyPr>
          <a:lstStyle/>
          <a:p>
            <a:r>
              <a:rPr lang="fr-CA" sz="1100" dirty="0" smtClean="0">
                <a:solidFill>
                  <a:srgbClr val="00B0F0"/>
                </a:solidFill>
                <a:latin typeface="Arial" charset="0"/>
              </a:rPr>
              <a:t>*</a:t>
            </a:r>
            <a:r>
              <a:rPr lang="en-CA" sz="9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359328832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49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819643"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Agences de voyages en ligne utilisées pour réserver des voyages</a:t>
            </a:r>
          </a:p>
          <a:p>
            <a:pPr eaLnBrk="1" fontAlgn="base" hangingPunct="1">
              <a:spcBef>
                <a:spcPct val="0"/>
              </a:spcBef>
              <a:spcAft>
                <a:spcPct val="0"/>
              </a:spcAft>
            </a:pPr>
            <a:r>
              <a:rPr lang="fr-CA" sz="1200" dirty="0" smtClean="0">
                <a:solidFill>
                  <a:srgbClr val="00B0F0"/>
                </a:solidFill>
              </a:rPr>
              <a:t>Base : voyages ayant été réservés auprès d’une agence de voyages en ligne (v=493)*</a:t>
            </a:r>
          </a:p>
          <a:p>
            <a:pPr eaLnBrk="1" fontAlgn="base" hangingPunct="1">
              <a:spcBef>
                <a:spcPct val="0"/>
              </a:spcBef>
              <a:spcAft>
                <a:spcPct val="0"/>
              </a:spcAft>
            </a:pPr>
            <a:endParaRPr lang="fr-CA" sz="1200" dirty="0" smtClean="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718953919"/>
              </p:ext>
            </p:extLst>
          </p:nvPr>
        </p:nvGraphicFramePr>
        <p:xfrm>
          <a:off x="524105" y="1264244"/>
          <a:ext cx="8049536" cy="4252990"/>
        </p:xfrm>
        <a:graphic>
          <a:graphicData uri="http://schemas.openxmlformats.org/drawingml/2006/table">
            <a:tbl>
              <a:tblPr firstRow="1" bandRow="1">
                <a:tableStyleId>{2D5ABB26-0587-4C30-8999-92F81FD0307C}</a:tableStyleId>
              </a:tblPr>
              <a:tblGrid>
                <a:gridCol w="1587957"/>
                <a:gridCol w="397725"/>
                <a:gridCol w="432000"/>
                <a:gridCol w="461429"/>
                <a:gridCol w="397725"/>
                <a:gridCol w="397725"/>
                <a:gridCol w="397725"/>
                <a:gridCol w="397725"/>
                <a:gridCol w="397725"/>
                <a:gridCol w="397725"/>
                <a:gridCol w="397725"/>
                <a:gridCol w="397725"/>
                <a:gridCol w="397725"/>
                <a:gridCol w="397725"/>
                <a:gridCol w="397725"/>
                <a:gridCol w="397725"/>
                <a:gridCol w="397725"/>
              </a:tblGrid>
              <a:tr h="28109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72993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(v=493)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(v=300)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(v=94)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(v=99)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700" b="1" dirty="0" smtClean="0">
                          <a:solidFill>
                            <a:srgbClr val="7F7F7F"/>
                          </a:solidFill>
                          <a:effectLst/>
                          <a:latin typeface="Arial" pitchFamily="34" charset="0"/>
                          <a:ea typeface="Times New Roman"/>
                          <a:cs typeface="Arial" pitchFamily="34" charset="0"/>
                        </a:rPr>
                        <a:t>Masc. (v=218)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Fém</a:t>
                      </a:r>
                      <a:r>
                        <a:rPr lang="en-US" sz="700" b="1" dirty="0" smtClean="0">
                          <a:solidFill>
                            <a:srgbClr val="7F7F7F"/>
                          </a:solidFill>
                          <a:effectLst/>
                          <a:latin typeface="Arial" pitchFamily="34" charset="0"/>
                          <a:ea typeface="Times New Roman"/>
                          <a:cs typeface="Arial" pitchFamily="34" charset="0"/>
                        </a:rPr>
                        <a:t>. (v=275)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(v=114)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(v=194)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(v=159)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(v=83)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e-DE" sz="700" b="1" dirty="0" smtClean="0">
                          <a:solidFill>
                            <a:srgbClr val="7F7F7F"/>
                          </a:solidFill>
                          <a:effectLst/>
                          <a:latin typeface="Arial" pitchFamily="34" charset="0"/>
                          <a:ea typeface="Times New Roman"/>
                          <a:cs typeface="Arial" pitchFamily="34" charset="0"/>
                        </a:rPr>
                        <a:t>40 - 80 K$  (v=208)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(v=165)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(v=61)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(v=189)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(v=243)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156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169020">
                <a:tc>
                  <a:txBody>
                    <a:bodyPr/>
                    <a:lstStyle/>
                    <a:p>
                      <a:pPr algn="l" rtl="0" fontAlgn="ctr"/>
                      <a:r>
                        <a:rPr lang="fr-CA" sz="900" b="1" i="0" u="none" strike="noStrike" dirty="0">
                          <a:solidFill>
                            <a:srgbClr val="595959"/>
                          </a:solidFill>
                          <a:effectLst/>
                          <a:latin typeface="Arial"/>
                        </a:rPr>
                        <a:t>Expedia.ca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50</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E31836"/>
                          </a:solidFill>
                          <a:effectLst/>
                          <a:latin typeface="Arial"/>
                        </a:rPr>
                        <a:t>29</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49</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E31836"/>
                          </a:solidFill>
                          <a:effectLst/>
                          <a:latin typeface="Arial"/>
                        </a:rPr>
                        <a:t>34</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31</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49</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E31836"/>
                          </a:solidFill>
                          <a:effectLst/>
                          <a:latin typeface="Arial"/>
                        </a:rPr>
                        <a:t>18</a:t>
                      </a:r>
                      <a:endParaRPr lang="fr-CA" sz="900" b="1" i="0" u="none" strike="noStrike" dirty="0">
                        <a:solidFill>
                          <a:srgbClr val="E31836"/>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E31836"/>
                          </a:solidFill>
                          <a:effectLst/>
                          <a:latin typeface="Arial"/>
                        </a:rPr>
                        <a:t>32</a:t>
                      </a:r>
                      <a:endParaRPr lang="fr-CA" sz="900" b="1" i="0" u="none" strike="noStrike" dirty="0">
                        <a:solidFill>
                          <a:srgbClr val="E31836"/>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00B0F0"/>
                          </a:solidFill>
                          <a:effectLst/>
                          <a:latin typeface="Arial"/>
                        </a:rPr>
                        <a:t>54</a:t>
                      </a:r>
                      <a:endParaRPr lang="fr-CA" sz="900" b="1"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Voyages à rabais </a:t>
                      </a:r>
                      <a:r>
                        <a:rPr lang="fr-CA" sz="900" b="1" i="0" u="none" strike="noStrike" dirty="0" err="1">
                          <a:solidFill>
                            <a:srgbClr val="595959"/>
                          </a:solidFill>
                          <a:effectLst/>
                          <a:latin typeface="Arial"/>
                        </a:rPr>
                        <a:t>inc.</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20</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20</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7</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18</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00B0F0"/>
                          </a:solidFill>
                          <a:effectLst/>
                          <a:latin typeface="Arial"/>
                        </a:rPr>
                        <a:t>25</a:t>
                      </a:r>
                      <a:endParaRPr lang="fr-CA" sz="900" b="1"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18</a:t>
                      </a:r>
                      <a:endParaRPr lang="fr-CA" sz="900" b="1"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E31836"/>
                          </a:solidFill>
                          <a:effectLst/>
                          <a:latin typeface="Arial"/>
                        </a:rPr>
                        <a:t>6</a:t>
                      </a:r>
                      <a:endParaRPr lang="fr-CA" sz="900" b="1" i="0" u="none" strike="noStrike" dirty="0">
                        <a:solidFill>
                          <a:srgbClr val="E31836"/>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a:solidFill>
                            <a:srgbClr val="595959"/>
                          </a:solidFill>
                          <a:effectLst/>
                          <a:latin typeface="Arial"/>
                        </a:rPr>
                        <a:t>Hotel.ca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18</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14</a:t>
                      </a:r>
                      <a:endParaRPr lang="fr-CA" sz="900" b="0"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27064">
                <a:tc>
                  <a:txBody>
                    <a:bodyPr/>
                    <a:lstStyle/>
                    <a:p>
                      <a:pPr algn="l" rtl="0" fontAlgn="ctr"/>
                      <a:r>
                        <a:rPr lang="en-US" sz="900" b="1" i="0" u="none" strike="noStrike" dirty="0" err="1">
                          <a:solidFill>
                            <a:srgbClr val="595959"/>
                          </a:solidFill>
                          <a:effectLst/>
                          <a:latin typeface="Arial"/>
                        </a:rPr>
                        <a:t>Vacances</a:t>
                      </a:r>
                      <a:r>
                        <a:rPr lang="en-US" sz="900" b="1" i="0" u="none" strike="noStrike" dirty="0">
                          <a:solidFill>
                            <a:srgbClr val="595959"/>
                          </a:solidFill>
                          <a:effectLst/>
                          <a:latin typeface="Arial"/>
                        </a:rPr>
                        <a:t> Transat (Transat Tours Canada </a:t>
                      </a:r>
                      <a:r>
                        <a:rPr lang="en-US" sz="900" b="1" i="0" u="none" strike="noStrike" dirty="0" err="1">
                          <a:solidFill>
                            <a:srgbClr val="595959"/>
                          </a:solidFill>
                          <a:effectLst/>
                          <a:latin typeface="Arial"/>
                        </a:rPr>
                        <a:t>inc.</a:t>
                      </a:r>
                      <a:r>
                        <a:rPr lang="en-US" sz="900" b="1" i="0" u="none" strike="noStrike" dirty="0">
                          <a:solidFill>
                            <a:srgbClr val="595959"/>
                          </a:solidFill>
                          <a:effectLst/>
                          <a:latin typeface="Arial"/>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E31836"/>
                          </a:solidFill>
                          <a:effectLst/>
                          <a:latin typeface="Arial"/>
                        </a:rPr>
                        <a:t>3</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16</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15</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Vacances Air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10</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E31836"/>
                          </a:solidFill>
                          <a:effectLst/>
                          <a:latin typeface="Arial"/>
                        </a:rPr>
                        <a:t>0</a:t>
                      </a:r>
                      <a:endParaRPr lang="fr-CA" sz="900" b="0" i="0" u="none" strike="noStrike" dirty="0">
                        <a:solidFill>
                          <a:srgbClr val="E31836"/>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00B0F0"/>
                          </a:solidFill>
                          <a:effectLst/>
                          <a:latin typeface="Arial"/>
                        </a:rPr>
                        <a:t>11</a:t>
                      </a:r>
                      <a:endParaRPr lang="fr-CA" sz="900" b="1"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Vacances </a:t>
                      </a:r>
                      <a:r>
                        <a:rPr lang="fr-CA" sz="900" b="1" i="0" u="none" strike="noStrike" dirty="0" err="1">
                          <a:solidFill>
                            <a:srgbClr val="595959"/>
                          </a:solidFill>
                          <a:effectLst/>
                          <a:latin typeface="Arial"/>
                        </a:rPr>
                        <a:t>Sunwing</a:t>
                      </a:r>
                      <a:r>
                        <a:rPr lang="fr-CA" sz="900" b="1" i="0" u="none" strike="noStrike" dirty="0">
                          <a:solidFill>
                            <a:srgbClr val="595959"/>
                          </a:solidFill>
                          <a:effectLst/>
                          <a:latin typeface="Arial"/>
                        </a:rPr>
                        <a:t>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CAA Québec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E31836"/>
                          </a:solidFill>
                          <a:effectLst/>
                          <a:latin typeface="Arial"/>
                        </a:rPr>
                        <a:t>2</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11</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10</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12</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2</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Voyages Bergeron </a:t>
                      </a:r>
                      <a:r>
                        <a:rPr lang="fr-CA" sz="900" b="1" i="0" u="none" strike="noStrike" dirty="0" err="1">
                          <a:solidFill>
                            <a:srgbClr val="595959"/>
                          </a:solidFill>
                          <a:effectLst/>
                          <a:latin typeface="Arial"/>
                        </a:rPr>
                        <a:t>inc.</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E31836"/>
                          </a:solidFill>
                          <a:effectLst/>
                          <a:latin typeface="Arial"/>
                        </a:rPr>
                        <a:t>2</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7</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a:solidFill>
                            <a:srgbClr val="595959"/>
                          </a:solidFill>
                          <a:effectLst/>
                          <a:latin typeface="Arial"/>
                        </a:rPr>
                        <a:t>Itravel 2000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1</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4</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7</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a:solidFill>
                            <a:srgbClr val="595959"/>
                          </a:solidFill>
                          <a:effectLst/>
                          <a:latin typeface="Arial"/>
                        </a:rPr>
                        <a:t>Tour Mont-Royal (TMR)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0</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00B0F0"/>
                          </a:solidFill>
                          <a:effectLst/>
                          <a:latin typeface="Arial"/>
                        </a:rPr>
                        <a:t>5</a:t>
                      </a:r>
                      <a:endParaRPr lang="fr-CA" sz="900" b="0"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Amex Canada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3</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00B0F0"/>
                          </a:solidFill>
                          <a:effectLst/>
                          <a:latin typeface="Arial"/>
                        </a:rPr>
                        <a:t>2</a:t>
                      </a:r>
                      <a:endParaRPr lang="fr-CA" sz="900" b="0"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en-US" sz="900" b="1" i="0" u="none" strike="noStrike" dirty="0">
                          <a:solidFill>
                            <a:srgbClr val="595959"/>
                          </a:solidFill>
                          <a:effectLst/>
                          <a:latin typeface="Arial"/>
                        </a:rPr>
                        <a:t>Voyages Sears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4</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3</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1" i="0" u="none" strike="noStrike" dirty="0" smtClean="0">
                          <a:solidFill>
                            <a:srgbClr val="00B0F0"/>
                          </a:solidFill>
                          <a:effectLst/>
                          <a:latin typeface="Arial"/>
                        </a:rPr>
                        <a:t>5</a:t>
                      </a:r>
                      <a:endParaRPr lang="fr-CA" sz="900" b="1"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Tour Amérique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1</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Booking.com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a:solidFill>
                            <a:srgbClr val="595959"/>
                          </a:solidFill>
                          <a:effectLst/>
                          <a:latin typeface="Arial"/>
                        </a:rPr>
                        <a:t>Air Miles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2</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Club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3</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J'ai mon voyage.com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9020">
                <a:tc>
                  <a:txBody>
                    <a:bodyPr/>
                    <a:lstStyle/>
                    <a:p>
                      <a:pPr algn="l" rtl="0" fontAlgn="ctr"/>
                      <a:r>
                        <a:rPr lang="fr-CA" sz="900" b="1" i="0" u="none" strike="noStrike" dirty="0">
                          <a:solidFill>
                            <a:srgbClr val="595959"/>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8</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00B0F0"/>
                          </a:solidFill>
                          <a:effectLst/>
                          <a:latin typeface="Arial"/>
                        </a:rPr>
                        <a:t>11</a:t>
                      </a:r>
                      <a:endParaRPr lang="fr-CA" sz="900" b="0" i="0" u="none" strike="noStrike" dirty="0">
                        <a:solidFill>
                          <a:srgbClr val="00B0F0"/>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V109B. Sur quel site internet de voyages avez-vous acheté/réservé ce voyage &lt;V1A&gt; en &lt;v102a&gt; &lt;v102b&gt; ?</a:t>
            </a:r>
            <a:endParaRPr lang="en-CA" sz="800" dirty="0">
              <a:solidFill>
                <a:srgbClr val="636363"/>
              </a:solidFill>
              <a:latin typeface="Arial" charset="0"/>
            </a:endParaRPr>
          </a:p>
        </p:txBody>
      </p:sp>
      <p:sp>
        <p:nvSpPr>
          <p:cNvPr id="11" name="ZoneTexte 10"/>
          <p:cNvSpPr txBox="1"/>
          <p:nvPr>
            <p:custDataLst>
              <p:tags r:id="rId8"/>
            </p:custDataLst>
          </p:nvPr>
        </p:nvSpPr>
        <p:spPr>
          <a:xfrm>
            <a:off x="467544" y="6055718"/>
            <a:ext cx="6173440" cy="261610"/>
          </a:xfrm>
          <a:prstGeom prst="rect">
            <a:avLst/>
          </a:prstGeom>
          <a:noFill/>
        </p:spPr>
        <p:txBody>
          <a:bodyPr wrap="square" rtlCol="0">
            <a:spAutoFit/>
          </a:bodyPr>
          <a:lstStyle/>
          <a:p>
            <a:r>
              <a:rPr lang="fr-CA" sz="1100" dirty="0" smtClean="0">
                <a:solidFill>
                  <a:srgbClr val="00B0F0"/>
                </a:solidFill>
                <a:latin typeface="Arial" charset="0"/>
              </a:rPr>
              <a:t>*</a:t>
            </a:r>
            <a:r>
              <a:rPr lang="en-CA" sz="9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55625975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52226" name="Espace réservé du contenu 5"/>
          <p:cNvSpPr>
            <a:spLocks noGrp="1"/>
          </p:cNvSpPr>
          <p:nvPr>
            <p:ph idx="1"/>
            <p:custDataLst>
              <p:tags r:id="rId1"/>
            </p:custDataLst>
          </p:nvPr>
        </p:nvSpPr>
        <p:spPr>
          <a:xfrm>
            <a:off x="558800" y="1698625"/>
            <a:ext cx="5307610" cy="2595563"/>
          </a:xfrm>
        </p:spPr>
        <p:txBody>
          <a:bodyPr/>
          <a:lstStyle/>
          <a:p>
            <a:pPr eaLnBrk="1" hangingPunct="1">
              <a:spcBef>
                <a:spcPct val="0"/>
              </a:spcBef>
            </a:pPr>
            <a:r>
              <a:rPr lang="fr-CA" sz="3600" dirty="0" smtClean="0">
                <a:latin typeface="Arial" charset="0"/>
                <a:cs typeface="Arial" charset="0"/>
              </a:rPr>
              <a:t>Méthodologie</a:t>
            </a:r>
            <a:endParaRPr lang="fr-CA" sz="3600" dirty="0">
              <a:latin typeface="Arial" charset="0"/>
              <a:cs typeface="Arial" charset="0"/>
            </a:endParaRPr>
          </a:p>
        </p:txBody>
      </p:sp>
      <p:sp>
        <p:nvSpPr>
          <p:cNvPr id="3" name="Espace réservé du texte 5"/>
          <p:cNvSpPr>
            <a:spLocks noGrp="1"/>
          </p:cNvSpPr>
          <p:nvPr>
            <p:ph type="body" sz="quarter" idx="10"/>
            <p:custDataLst>
              <p:tags r:id="rId2"/>
            </p:custDataLst>
          </p:nvPr>
        </p:nvSpPr>
        <p:spPr>
          <a:xfrm>
            <a:off x="558800" y="4522534"/>
            <a:ext cx="5885408" cy="347663"/>
          </a:xfrm>
        </p:spPr>
        <p:txBody>
          <a:bodyPr>
            <a:normAutofit/>
          </a:bodyPr>
          <a:lstStyle/>
          <a:p>
            <a:pPr marL="0" indent="0"/>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37580086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50</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39552" y="404664"/>
            <a:ext cx="6088427"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Agences de voyages en ligne utilisées pour réserver des voyages</a:t>
            </a:r>
          </a:p>
          <a:p>
            <a:pPr eaLnBrk="1" fontAlgn="base" hangingPunct="1">
              <a:spcBef>
                <a:spcPct val="0"/>
              </a:spcBef>
              <a:spcAft>
                <a:spcPct val="0"/>
              </a:spcAft>
            </a:pPr>
            <a:r>
              <a:rPr lang="fr-CA" sz="1200" dirty="0">
                <a:solidFill>
                  <a:srgbClr val="00B0F0"/>
                </a:solidFill>
              </a:rPr>
              <a:t>Base : voyages ayant été réservés auprès d’une agence de </a:t>
            </a:r>
            <a:r>
              <a:rPr lang="fr-CA" sz="1200" dirty="0" smtClean="0">
                <a:solidFill>
                  <a:srgbClr val="00B0F0"/>
                </a:solidFill>
              </a:rPr>
              <a:t>voyages </a:t>
            </a:r>
            <a:r>
              <a:rPr lang="fr-CA" sz="1200" dirty="0">
                <a:solidFill>
                  <a:srgbClr val="00B0F0"/>
                </a:solidFill>
              </a:rPr>
              <a:t>en ligne (</a:t>
            </a:r>
            <a:r>
              <a:rPr lang="fr-CA" sz="1200" dirty="0" smtClean="0">
                <a:solidFill>
                  <a:srgbClr val="00B0F0"/>
                </a:solidFill>
              </a:rPr>
              <a:t>v=493)*</a:t>
            </a:r>
          </a:p>
          <a:p>
            <a:pPr eaLnBrk="1" fontAlgn="base" hangingPunct="1">
              <a:spcBef>
                <a:spcPct val="0"/>
              </a:spcBef>
              <a:spcAft>
                <a:spcPct val="0"/>
              </a:spcAft>
            </a:pP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V109B. Sur quel site internet de voyages avez-vous acheté/réservé ce voyage &lt;V1A&gt; en &lt;v102a&gt; &lt;v102b&gt; ?</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7"/>
            </p:custDataLst>
            <p:extLst>
              <p:ext uri="{D42A27DB-BD31-4B8C-83A1-F6EECF244321}">
                <p14:modId xmlns:p14="http://schemas.microsoft.com/office/powerpoint/2010/main" val="3095760648"/>
              </p:ext>
            </p:extLst>
          </p:nvPr>
        </p:nvGraphicFramePr>
        <p:xfrm>
          <a:off x="558801" y="1196752"/>
          <a:ext cx="7916860" cy="4370154"/>
        </p:xfrm>
        <a:graphic>
          <a:graphicData uri="http://schemas.openxmlformats.org/drawingml/2006/table">
            <a:tbl>
              <a:tblPr firstRow="1" bandRow="1">
                <a:tableStyleId>{2D5ABB26-0587-4C30-8999-92F81FD0307C}</a:tableStyleId>
              </a:tblPr>
              <a:tblGrid>
                <a:gridCol w="1523576"/>
                <a:gridCol w="481204"/>
                <a:gridCol w="591208"/>
                <a:gridCol w="591208"/>
                <a:gridCol w="591208"/>
                <a:gridCol w="591208"/>
                <a:gridCol w="591208"/>
                <a:gridCol w="591208"/>
                <a:gridCol w="591208"/>
                <a:gridCol w="591208"/>
                <a:gridCol w="591208"/>
                <a:gridCol w="591208"/>
              </a:tblGrid>
              <a:tr h="26643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800" b="1" kern="1200" dirty="0">
                          <a:solidFill>
                            <a:srgbClr val="7F7F7F"/>
                          </a:solidFill>
                          <a:effectLst/>
                          <a:latin typeface="Arial" pitchFamily="34" charset="0"/>
                          <a:ea typeface="Times New Roman"/>
                          <a:cs typeface="Arial" pitchFamily="34" charset="0"/>
                        </a:rPr>
                        <a:t>Connaissance FICAV</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70461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800" b="1" kern="1200" dirty="0" smtClean="0">
                          <a:solidFill>
                            <a:srgbClr val="7F7F7F"/>
                          </a:solidFill>
                          <a:effectLst/>
                          <a:latin typeface="Arial" pitchFamily="34" charset="0"/>
                          <a:ea typeface="Times New Roman"/>
                          <a:cs typeface="Arial" pitchFamily="34" charset="0"/>
                        </a:rPr>
                        <a:t>TOT.  (v=493)</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(v=39)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(v=98)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(v=356)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Oui</a:t>
                      </a:r>
                    </a:p>
                    <a:p>
                      <a:pPr algn="ctr" fontAlgn="b"/>
                      <a:r>
                        <a:rPr lang="en-CA" sz="800" b="1" kern="1200" dirty="0" smtClean="0">
                          <a:solidFill>
                            <a:srgbClr val="7F7F7F"/>
                          </a:solidFill>
                          <a:effectLst/>
                          <a:latin typeface="Arial" pitchFamily="34" charset="0"/>
                          <a:ea typeface="Times New Roman"/>
                          <a:cs typeface="Arial" pitchFamily="34" charset="0"/>
                        </a:rPr>
                        <a:t>(v=215)</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Non</a:t>
                      </a:r>
                    </a:p>
                    <a:p>
                      <a:pPr algn="ctr" fontAlgn="b"/>
                      <a:r>
                        <a:rPr lang="en-CA" sz="800" b="1" kern="1200" dirty="0" smtClean="0">
                          <a:solidFill>
                            <a:srgbClr val="7F7F7F"/>
                          </a:solidFill>
                          <a:effectLst/>
                          <a:latin typeface="Arial" pitchFamily="34" charset="0"/>
                          <a:ea typeface="Times New Roman"/>
                          <a:cs typeface="Arial" pitchFamily="34" charset="0"/>
                        </a:rPr>
                        <a:t>(v=256)</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(v=133)</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(v=252)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Euro­pe (v=171)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br>
                        <a:rPr lang="de-DE" sz="800" b="1" kern="1200" dirty="0" smtClean="0">
                          <a:solidFill>
                            <a:srgbClr val="7F7F7F"/>
                          </a:solidFill>
                          <a:effectLst/>
                          <a:latin typeface="Arial" pitchFamily="34" charset="0"/>
                          <a:ea typeface="Times New Roman"/>
                          <a:cs typeface="Arial" pitchFamily="34" charset="0"/>
                        </a:rPr>
                      </a:b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(v=259</a:t>
                      </a:r>
                      <a:r>
                        <a:rPr lang="en-CA" sz="800" b="1" kern="1200" dirty="0" smtClean="0">
                          <a:solidFill>
                            <a:srgbClr val="7F7F7F"/>
                          </a:solidFill>
                          <a:effectLst/>
                          <a:latin typeface="Arial" pitchFamily="34" charset="0"/>
                          <a:ea typeface="Times New Roman"/>
                          <a:cs typeface="Arial" pitchFamily="34" charset="0"/>
                        </a:rPr>
                        <a:t>)</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188299">
                <a:tc>
                  <a:txBody>
                    <a:bodyPr/>
                    <a:lstStyle/>
                    <a:p>
                      <a:pPr algn="l" rtl="0" fontAlgn="ctr"/>
                      <a:r>
                        <a:rPr lang="fr-CA" sz="900" b="1" i="0" u="none" strike="noStrike" dirty="0">
                          <a:solidFill>
                            <a:srgbClr val="595959"/>
                          </a:solidFill>
                          <a:effectLst/>
                          <a:latin typeface="Arial"/>
                        </a:rPr>
                        <a:t>Expedia.ca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52</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E31836"/>
                          </a:solidFill>
                          <a:effectLst/>
                          <a:latin typeface="Arial"/>
                        </a:rPr>
                        <a:t>25</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Voyages à rabais </a:t>
                      </a:r>
                      <a:r>
                        <a:rPr lang="fr-CA" sz="900" b="1" i="0" u="none" strike="noStrike" dirty="0" err="1">
                          <a:solidFill>
                            <a:srgbClr val="595959"/>
                          </a:solidFill>
                          <a:effectLst/>
                          <a:latin typeface="Arial"/>
                        </a:rPr>
                        <a:t>inc.</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E31836"/>
                          </a:solidFill>
                          <a:effectLst/>
                          <a:latin typeface="Arial"/>
                        </a:rPr>
                        <a:t>5</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21</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Hotel.ca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16</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00B0F0"/>
                          </a:solidFill>
                          <a:effectLst/>
                          <a:latin typeface="Arial"/>
                        </a:rPr>
                        <a:t>14</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E31836"/>
                          </a:solidFill>
                          <a:effectLst/>
                          <a:latin typeface="Arial"/>
                        </a:rPr>
                        <a:t>4</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en-US" sz="900" b="1" i="0" u="none" strike="noStrike" dirty="0" err="1">
                          <a:solidFill>
                            <a:srgbClr val="595959"/>
                          </a:solidFill>
                          <a:effectLst/>
                          <a:latin typeface="Arial"/>
                        </a:rPr>
                        <a:t>Vacances</a:t>
                      </a:r>
                      <a:r>
                        <a:rPr lang="en-US" sz="900" b="1" i="0" u="none" strike="noStrike" dirty="0">
                          <a:solidFill>
                            <a:srgbClr val="595959"/>
                          </a:solidFill>
                          <a:effectLst/>
                          <a:latin typeface="Arial"/>
                        </a:rPr>
                        <a:t> </a:t>
                      </a:r>
                      <a:r>
                        <a:rPr lang="en-US" sz="900" b="1" i="0" u="none" strike="noStrike" dirty="0" smtClean="0">
                          <a:solidFill>
                            <a:srgbClr val="595959"/>
                          </a:solidFill>
                          <a:effectLst/>
                          <a:latin typeface="Arial"/>
                        </a:rPr>
                        <a:t>Transat</a:t>
                      </a:r>
                      <a:endParaRPr lang="en-US"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5</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18</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Vacances Air Canada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9</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8</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Vacances </a:t>
                      </a:r>
                      <a:r>
                        <a:rPr lang="fr-CA" sz="900" b="1" i="0" u="none" strike="noStrike" dirty="0" err="1">
                          <a:solidFill>
                            <a:srgbClr val="595959"/>
                          </a:solidFill>
                          <a:effectLst/>
                          <a:latin typeface="Arial"/>
                        </a:rPr>
                        <a:t>Sunwing</a:t>
                      </a:r>
                      <a:r>
                        <a:rPr lang="fr-CA" sz="900" b="1" i="0" u="none" strike="noStrike" dirty="0">
                          <a:solidFill>
                            <a:srgbClr val="595959"/>
                          </a:solidFill>
                          <a:effectLst/>
                          <a:latin typeface="Arial"/>
                        </a:rPr>
                        <a:t>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8</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CAA </a:t>
                      </a:r>
                      <a:r>
                        <a:rPr lang="fr-CA" sz="900" b="1" i="0" u="none" strike="noStrike" dirty="0" smtClean="0">
                          <a:solidFill>
                            <a:srgbClr val="595959"/>
                          </a:solidFill>
                          <a:effectLst/>
                          <a:latin typeface="Arial"/>
                        </a:rPr>
                        <a:t>Québec</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13</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E31836"/>
                          </a:solidFill>
                          <a:effectLst/>
                          <a:latin typeface="Arial"/>
                        </a:rPr>
                        <a:t>3</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14</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E31836"/>
                          </a:solidFill>
                          <a:effectLst/>
                          <a:latin typeface="Arial"/>
                        </a:rPr>
                        <a:t>1</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E31836"/>
                          </a:solidFill>
                          <a:effectLst/>
                          <a:latin typeface="Arial"/>
                        </a:rPr>
                        <a:t>1</a:t>
                      </a:r>
                      <a:endParaRPr lang="fr-CA" sz="900" b="1"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Voyages Bergeron </a:t>
                      </a:r>
                      <a:r>
                        <a:rPr lang="fr-CA" sz="900" b="1" i="0" u="none" strike="noStrike" dirty="0" err="1">
                          <a:solidFill>
                            <a:srgbClr val="595959"/>
                          </a:solidFill>
                          <a:effectLst/>
                          <a:latin typeface="Arial"/>
                        </a:rPr>
                        <a:t>inc.</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8</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err="1">
                          <a:solidFill>
                            <a:srgbClr val="595959"/>
                          </a:solidFill>
                          <a:effectLst/>
                          <a:latin typeface="Arial"/>
                        </a:rPr>
                        <a:t>Itravel</a:t>
                      </a:r>
                      <a:r>
                        <a:rPr lang="fr-CA" sz="900" b="1" i="0" u="none" strike="noStrike" dirty="0">
                          <a:solidFill>
                            <a:srgbClr val="595959"/>
                          </a:solidFill>
                          <a:effectLst/>
                          <a:latin typeface="Arial"/>
                        </a:rPr>
                        <a:t> 2000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E31836"/>
                          </a:solidFill>
                          <a:effectLst/>
                          <a:latin typeface="Arial"/>
                        </a:rPr>
                        <a:t>0</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5</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Tour Mont-Royal (TMR)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1" i="0" u="none" strike="noStrike" dirty="0" smtClean="0">
                          <a:solidFill>
                            <a:srgbClr val="00B0F0"/>
                          </a:solidFill>
                          <a:effectLst/>
                          <a:latin typeface="Arial"/>
                        </a:rPr>
                        <a:t>3</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a:solidFill>
                            <a:srgbClr val="595959"/>
                          </a:solidFill>
                          <a:effectLst/>
                          <a:latin typeface="Arial"/>
                        </a:rPr>
                        <a:t>Amex Canada Inc.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3</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0</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98022">
                <a:tc>
                  <a:txBody>
                    <a:bodyPr/>
                    <a:lstStyle/>
                    <a:p>
                      <a:pPr algn="l" rtl="0" fontAlgn="ctr"/>
                      <a:r>
                        <a:rPr lang="en-US" sz="900" b="1" i="0" u="none" strike="noStrike" dirty="0">
                          <a:solidFill>
                            <a:srgbClr val="595959"/>
                          </a:solidFill>
                          <a:effectLst/>
                          <a:latin typeface="Arial"/>
                        </a:rPr>
                        <a:t>Voyages </a:t>
                      </a:r>
                      <a:r>
                        <a:rPr lang="en-US" sz="900" b="1" i="0" u="none" strike="noStrike" dirty="0" smtClean="0">
                          <a:solidFill>
                            <a:srgbClr val="595959"/>
                          </a:solidFill>
                          <a:effectLst/>
                          <a:latin typeface="Arial"/>
                        </a:rPr>
                        <a:t>Sears</a:t>
                      </a:r>
                      <a:endParaRPr lang="en-US"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Tour Amérique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Booking.com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4</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Air Miles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Club Voyage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J'ai mon voyage.com</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2</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E31836"/>
                          </a:solidFill>
                          <a:effectLst/>
                          <a:latin typeface="Arial"/>
                        </a:rPr>
                        <a:t>0</a:t>
                      </a:r>
                      <a:endParaRPr lang="fr-CA" sz="900" b="0" i="0" u="none" strike="noStrike" dirty="0">
                        <a:solidFill>
                          <a:srgbClr val="E31836"/>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00B0F0"/>
                          </a:solidFill>
                          <a:effectLst/>
                          <a:latin typeface="Arial"/>
                        </a:rPr>
                        <a:t>1</a:t>
                      </a:r>
                      <a:endParaRPr lang="fr-CA" sz="900" b="0"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8299">
                <a:tc>
                  <a:txBody>
                    <a:bodyPr/>
                    <a:lstStyle/>
                    <a:p>
                      <a:pPr algn="l" rtl="0" fontAlgn="ctr"/>
                      <a:r>
                        <a:rPr lang="fr-CA" sz="900" b="1" i="0" u="none" strike="noStrike" dirty="0">
                          <a:solidFill>
                            <a:srgbClr val="595959"/>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1" i="0" u="none" strike="noStrike" dirty="0" smtClean="0">
                          <a:solidFill>
                            <a:srgbClr val="00B0F0"/>
                          </a:solidFill>
                          <a:effectLst/>
                          <a:latin typeface="Arial"/>
                        </a:rPr>
                        <a:t>7</a:t>
                      </a:r>
                      <a:endParaRPr lang="fr-CA" sz="900" b="1" i="0" u="none" strike="noStrike" dirty="0">
                        <a:solidFill>
                          <a:srgbClr val="00B0F0"/>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6</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5</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t"/>
                      <a:r>
                        <a:rPr lang="fr-CA" sz="900" b="0" i="0" u="none" strike="noStrike" dirty="0" smtClean="0">
                          <a:solidFill>
                            <a:srgbClr val="595959"/>
                          </a:solidFill>
                          <a:effectLst/>
                          <a:latin typeface="Arial"/>
                        </a:rPr>
                        <a:t>10</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t"/>
                      <a:r>
                        <a:rPr lang="fr-CA" sz="900" b="0" i="0" u="none" strike="noStrike" dirty="0" smtClean="0">
                          <a:solidFill>
                            <a:srgbClr val="595959"/>
                          </a:solidFill>
                          <a:effectLst/>
                          <a:latin typeface="Arial"/>
                        </a:rPr>
                        <a:t>7</a:t>
                      </a:r>
                      <a:endParaRPr lang="fr-CA" sz="900" b="0" i="0" u="none" strike="noStrike" dirty="0">
                        <a:solidFill>
                          <a:srgbClr val="595959"/>
                        </a:solidFill>
                        <a:effectLst/>
                        <a:latin typeface="Arial"/>
                      </a:endParaRPr>
                    </a:p>
                  </a:txBody>
                  <a:tcPr marL="9525" marR="9525" marT="9525" marB="0">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2" name="ZoneTexte 11"/>
          <p:cNvSpPr txBox="1"/>
          <p:nvPr>
            <p:custDataLst>
              <p:tags r:id="rId8"/>
            </p:custDataLst>
          </p:nvPr>
        </p:nvSpPr>
        <p:spPr>
          <a:xfrm>
            <a:off x="467544" y="6055718"/>
            <a:ext cx="6173440" cy="261610"/>
          </a:xfrm>
          <a:prstGeom prst="rect">
            <a:avLst/>
          </a:prstGeom>
          <a:noFill/>
        </p:spPr>
        <p:txBody>
          <a:bodyPr wrap="square" rtlCol="0">
            <a:spAutoFit/>
          </a:bodyPr>
          <a:lstStyle/>
          <a:p>
            <a:r>
              <a:rPr lang="fr-CA" sz="1100" dirty="0" smtClean="0">
                <a:solidFill>
                  <a:srgbClr val="00B0F0"/>
                </a:solidFill>
                <a:latin typeface="Arial" charset="0"/>
              </a:rPr>
              <a:t>*</a:t>
            </a:r>
            <a:r>
              <a:rPr lang="en-CA" sz="9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24451820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51</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298748"/>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Raisons motivant l’achat/la réservation de voyage sur internet</a:t>
            </a:r>
          </a:p>
          <a:p>
            <a:pPr eaLnBrk="1" fontAlgn="base" hangingPunct="1">
              <a:spcBef>
                <a:spcPct val="0"/>
              </a:spcBef>
              <a:spcAft>
                <a:spcPct val="0"/>
              </a:spcAft>
            </a:pPr>
            <a:r>
              <a:rPr lang="fr-CA" sz="1200" dirty="0" smtClean="0">
                <a:solidFill>
                  <a:srgbClr val="00B0F0"/>
                </a:solidFill>
              </a:rPr>
              <a:t>Base : voyages ayant été réservés sur internet (v=622)*</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888987091"/>
              </p:ext>
            </p:extLst>
          </p:nvPr>
        </p:nvGraphicFramePr>
        <p:xfrm>
          <a:off x="611560" y="1124744"/>
          <a:ext cx="8110327" cy="4915283"/>
        </p:xfrm>
        <a:graphic>
          <a:graphicData uri="http://schemas.openxmlformats.org/drawingml/2006/table">
            <a:tbl>
              <a:tblPr firstRow="1" bandRow="1">
                <a:tableStyleId>{2D5ABB26-0587-4C30-8999-92F81FD0307C}</a:tableStyleId>
              </a:tblPr>
              <a:tblGrid>
                <a:gridCol w="1229063"/>
                <a:gridCol w="430079"/>
                <a:gridCol w="430079"/>
                <a:gridCol w="430079"/>
                <a:gridCol w="430079"/>
                <a:gridCol w="430079"/>
                <a:gridCol w="430079"/>
                <a:gridCol w="430079"/>
                <a:gridCol w="430079"/>
                <a:gridCol w="430079"/>
                <a:gridCol w="430079"/>
                <a:gridCol w="430079"/>
                <a:gridCol w="430079"/>
                <a:gridCol w="430079"/>
                <a:gridCol w="430079"/>
                <a:gridCol w="430079"/>
                <a:gridCol w="430079"/>
              </a:tblGrid>
              <a:tr h="22732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802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TOT.  (v=622)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(v=381)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Qué­bec RMR (v=118)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(v=123)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Masc. (v=283)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Fém</a:t>
                      </a:r>
                      <a:r>
                        <a:rPr lang="en-US" sz="700" b="1" dirty="0" smtClean="0">
                          <a:solidFill>
                            <a:srgbClr val="7F7F7F"/>
                          </a:solidFill>
                          <a:effectLst/>
                          <a:latin typeface="Arial" pitchFamily="34" charset="0"/>
                          <a:ea typeface="Times New Roman"/>
                          <a:cs typeface="Arial" pitchFamily="34" charset="0"/>
                        </a:rPr>
                        <a:t>. (v=339)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(v=30)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(v=140)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(v=245)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(v=207)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(v=98)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(v=248)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(v=77)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(v=231)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(v=314)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43822">
                <a:tc>
                  <a:txBody>
                    <a:bodyPr/>
                    <a:lstStyle/>
                    <a:p>
                      <a:pPr algn="l" rtl="0" fontAlgn="ctr"/>
                      <a:r>
                        <a:rPr lang="fr-CA" sz="700" b="1" i="0" u="none" strike="noStrike" dirty="0">
                          <a:solidFill>
                            <a:srgbClr val="636363"/>
                          </a:solidFill>
                          <a:effectLst/>
                          <a:latin typeface="Arial"/>
                        </a:rPr>
                        <a:t>Bon prix / </a:t>
                      </a:r>
                      <a:r>
                        <a:rPr lang="fr-CA" sz="700" b="1" i="0" u="none" strike="noStrike" dirty="0" smtClean="0">
                          <a:solidFill>
                            <a:srgbClr val="636363"/>
                          </a:solidFill>
                          <a:effectLst/>
                          <a:latin typeface="Arial"/>
                        </a:rPr>
                        <a:t>bas </a:t>
                      </a:r>
                      <a:r>
                        <a:rPr lang="fr-CA" sz="700" b="1" i="0" u="none" strike="noStrike" dirty="0">
                          <a:solidFill>
                            <a:srgbClr val="636363"/>
                          </a:solidFill>
                          <a:effectLst/>
                          <a:latin typeface="Arial"/>
                        </a:rPr>
                        <a:t>prix / </a:t>
                      </a:r>
                      <a:r>
                        <a:rPr lang="fr-CA" sz="700" b="1" i="0" u="none" strike="noStrike" dirty="0" smtClean="0">
                          <a:solidFill>
                            <a:srgbClr val="636363"/>
                          </a:solidFill>
                          <a:effectLst/>
                          <a:latin typeface="Arial"/>
                        </a:rPr>
                        <a:t>meilleur </a:t>
                      </a:r>
                      <a:r>
                        <a:rPr lang="fr-CA" sz="700" b="1" i="0" u="none" strike="noStrike" dirty="0">
                          <a:solidFill>
                            <a:srgbClr val="636363"/>
                          </a:solidFill>
                          <a:effectLst/>
                          <a:latin typeface="Arial"/>
                        </a:rPr>
                        <a:t>prix / </a:t>
                      </a:r>
                      <a:r>
                        <a:rPr lang="fr-CA" sz="700" b="1" i="0" u="none" strike="noStrike" dirty="0" smtClean="0">
                          <a:solidFill>
                            <a:srgbClr val="636363"/>
                          </a:solidFill>
                          <a:effectLst/>
                          <a:latin typeface="Arial"/>
                        </a:rPr>
                        <a:t>rabais</a:t>
                      </a:r>
                      <a:endParaRPr lang="fr-CA" sz="7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41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40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78477">
                <a:tc>
                  <a:txBody>
                    <a:bodyPr/>
                    <a:lstStyle/>
                    <a:p>
                      <a:pPr algn="l" rtl="0" fontAlgn="ctr"/>
                      <a:r>
                        <a:rPr lang="fr-CA" sz="700" b="1" i="0" u="none" strike="noStrike" dirty="0">
                          <a:solidFill>
                            <a:srgbClr val="636363"/>
                          </a:solidFill>
                          <a:effectLst/>
                          <a:latin typeface="Arial"/>
                        </a:rPr>
                        <a:t>Déjà fait affaire avec eux / </a:t>
                      </a:r>
                      <a:r>
                        <a:rPr lang="fr-CA" sz="700" b="1" i="0" u="none" strike="noStrike" kern="1200" dirty="0" smtClean="0">
                          <a:solidFill>
                            <a:srgbClr val="636363"/>
                          </a:solidFill>
                          <a:effectLst/>
                          <a:latin typeface="Arial"/>
                          <a:ea typeface="+mn-ea"/>
                          <a:cs typeface="+mn-cs"/>
                        </a:rPr>
                        <a:t>bonne expérience passée </a:t>
                      </a:r>
                      <a:r>
                        <a:rPr lang="fr-CA" sz="700" b="1" i="0" u="none" strike="noStrike" kern="1200" dirty="0">
                          <a:solidFill>
                            <a:srgbClr val="636363"/>
                          </a:solidFill>
                          <a:effectLst/>
                          <a:latin typeface="Arial"/>
                          <a:ea typeface="+mn-ea"/>
                          <a:cs typeface="+mn-cs"/>
                        </a:rPr>
                        <a:t>/ </a:t>
                      </a:r>
                      <a:r>
                        <a:rPr lang="fr-CA" sz="700" b="1" i="0" u="none" strike="noStrike" kern="1200" dirty="0" smtClean="0">
                          <a:solidFill>
                            <a:srgbClr val="636363"/>
                          </a:solidFill>
                          <a:effectLst/>
                          <a:latin typeface="Arial"/>
                          <a:ea typeface="+mn-ea"/>
                          <a:cs typeface="+mn-cs"/>
                        </a:rPr>
                        <a:t>confiance </a:t>
                      </a:r>
                      <a:r>
                        <a:rPr lang="fr-CA" sz="700" b="1" i="0" u="none" strike="noStrike" dirty="0">
                          <a:solidFill>
                            <a:srgbClr val="636363"/>
                          </a:solidFill>
                          <a:effectLst/>
                          <a:latin typeface="Arial"/>
                        </a:rPr>
                        <a:t>/ </a:t>
                      </a:r>
                      <a:r>
                        <a:rPr lang="fr-CA" sz="700" b="1" i="0" u="none" strike="noStrike" dirty="0" smtClean="0">
                          <a:solidFill>
                            <a:srgbClr val="636363"/>
                          </a:solidFill>
                          <a:effectLst/>
                          <a:latin typeface="Arial"/>
                        </a:rPr>
                        <a:t>bon </a:t>
                      </a:r>
                      <a:r>
                        <a:rPr lang="fr-CA" sz="700" b="1" i="0" u="none" strike="noStrike" dirty="0">
                          <a:solidFill>
                            <a:srgbClr val="636363"/>
                          </a:solidFill>
                          <a:effectLst/>
                          <a:latin typeface="Arial"/>
                        </a:rPr>
                        <a:t>service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FF000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3822">
                <a:tc>
                  <a:txBody>
                    <a:bodyPr/>
                    <a:lstStyle/>
                    <a:p>
                      <a:pPr algn="l" rtl="0" fontAlgn="ctr"/>
                      <a:r>
                        <a:rPr lang="fr-CA" sz="700" b="1" i="0" u="none" strike="noStrike" dirty="0" smtClean="0">
                          <a:solidFill>
                            <a:srgbClr val="636363"/>
                          </a:solidFill>
                          <a:effectLst/>
                          <a:latin typeface="Arial"/>
                        </a:rPr>
                        <a:t>Simplicité </a:t>
                      </a:r>
                      <a:r>
                        <a:rPr lang="fr-CA" sz="700" b="1" i="0" u="none" strike="noStrike" dirty="0">
                          <a:solidFill>
                            <a:srgbClr val="636363"/>
                          </a:solidFill>
                          <a:effectLst/>
                          <a:latin typeface="Arial"/>
                        </a:rPr>
                        <a:t>/ </a:t>
                      </a:r>
                      <a:r>
                        <a:rPr lang="fr-CA" sz="700" b="1" i="0" u="none" strike="noStrike" dirty="0" smtClean="0">
                          <a:solidFill>
                            <a:srgbClr val="636363"/>
                          </a:solidFill>
                          <a:effectLst/>
                          <a:latin typeface="Arial"/>
                        </a:rPr>
                        <a:t>facilité </a:t>
                      </a:r>
                      <a:r>
                        <a:rPr lang="fr-CA" sz="700" b="1" i="0" u="none" strike="noStrike" dirty="0">
                          <a:solidFill>
                            <a:srgbClr val="636363"/>
                          </a:solidFill>
                          <a:effectLst/>
                          <a:latin typeface="Arial"/>
                        </a:rPr>
                        <a:t>d'utilisation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17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15235">
                <a:tc>
                  <a:txBody>
                    <a:bodyPr/>
                    <a:lstStyle/>
                    <a:p>
                      <a:pPr algn="l" rtl="0" fontAlgn="ctr"/>
                      <a:r>
                        <a:rPr lang="fr-CA" sz="700" b="1" i="0" u="none" strike="noStrike" dirty="0">
                          <a:solidFill>
                            <a:srgbClr val="636363"/>
                          </a:solidFill>
                          <a:effectLst/>
                          <a:latin typeface="Arial"/>
                        </a:rPr>
                        <a:t>Rapport qualité/prix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3822">
                <a:tc>
                  <a:txBody>
                    <a:bodyPr/>
                    <a:lstStyle/>
                    <a:p>
                      <a:pPr algn="l" rtl="0" fontAlgn="ctr"/>
                      <a:r>
                        <a:rPr lang="fr-CA" sz="700" b="1" i="0" u="none" strike="noStrike" kern="1200" dirty="0">
                          <a:solidFill>
                            <a:srgbClr val="636363"/>
                          </a:solidFill>
                          <a:effectLst/>
                          <a:latin typeface="Arial"/>
                          <a:ea typeface="+mn-ea"/>
                          <a:cs typeface="+mn-cs"/>
                        </a:rPr>
                        <a:t>Points primes (Air Miles / </a:t>
                      </a:r>
                      <a:r>
                        <a:rPr lang="fr-CA" sz="700" b="1" i="0" u="none" strike="noStrike" kern="1200" dirty="0" err="1">
                          <a:solidFill>
                            <a:srgbClr val="636363"/>
                          </a:solidFill>
                          <a:effectLst/>
                          <a:latin typeface="Arial"/>
                          <a:ea typeface="+mn-ea"/>
                          <a:cs typeface="+mn-cs"/>
                        </a:rPr>
                        <a:t>Aeroplan</a:t>
                      </a:r>
                      <a:r>
                        <a:rPr lang="fr-CA" sz="700" b="1" i="0" u="none" strike="noStrike" kern="1200" dirty="0">
                          <a:solidFill>
                            <a:srgbClr val="636363"/>
                          </a:solidFill>
                          <a:effectLst/>
                          <a:latin typeface="Arial"/>
                          <a:ea typeface="+mn-ea"/>
                          <a:cs typeface="+mn-cs"/>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1150">
                <a:tc>
                  <a:txBody>
                    <a:bodyPr/>
                    <a:lstStyle/>
                    <a:p>
                      <a:pPr algn="l" rtl="0" fontAlgn="ctr"/>
                      <a:r>
                        <a:rPr lang="fr-CA" sz="700" b="1" i="0" u="none" strike="noStrike" dirty="0">
                          <a:solidFill>
                            <a:srgbClr val="636363"/>
                          </a:solidFill>
                          <a:effectLst/>
                          <a:latin typeface="Arial"/>
                        </a:rPr>
                        <a:t>Recommandation parent, amis, connaissances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1150">
                <a:tc>
                  <a:txBody>
                    <a:bodyPr/>
                    <a:lstStyle/>
                    <a:p>
                      <a:pPr algn="l" rtl="0" fontAlgn="ctr"/>
                      <a:r>
                        <a:rPr lang="fr-CA" sz="700" b="1" i="0" u="none" strike="noStrike" dirty="0">
                          <a:solidFill>
                            <a:srgbClr val="636363"/>
                          </a:solidFill>
                          <a:effectLst/>
                          <a:latin typeface="Arial"/>
                        </a:rPr>
                        <a:t>Correspond à mes besoins / </a:t>
                      </a:r>
                      <a:r>
                        <a:rPr lang="fr-CA" sz="700" b="1" i="0" u="none" strike="noStrike" dirty="0" smtClean="0">
                          <a:solidFill>
                            <a:srgbClr val="636363"/>
                          </a:solidFill>
                          <a:effectLst/>
                          <a:latin typeface="Arial"/>
                        </a:rPr>
                        <a:t>c'est </a:t>
                      </a:r>
                      <a:r>
                        <a:rPr lang="fr-CA" sz="700" b="1" i="0" u="none" strike="noStrike" dirty="0">
                          <a:solidFill>
                            <a:srgbClr val="636363"/>
                          </a:solidFill>
                          <a:effectLst/>
                          <a:latin typeface="Arial"/>
                        </a:rPr>
                        <a:t>ce que je voulais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1150">
                <a:tc>
                  <a:txBody>
                    <a:bodyPr/>
                    <a:lstStyle/>
                    <a:p>
                      <a:pPr algn="l" rtl="0" fontAlgn="ctr"/>
                      <a:r>
                        <a:rPr lang="fr-CA" sz="700" b="1" i="0" u="none" strike="noStrike" dirty="0">
                          <a:solidFill>
                            <a:srgbClr val="636363"/>
                          </a:solidFill>
                          <a:effectLst/>
                          <a:latin typeface="Arial"/>
                        </a:rPr>
                        <a:t>Destination / </a:t>
                      </a:r>
                      <a:r>
                        <a:rPr lang="fr-CA" sz="700" b="1" i="0" u="none" strike="noStrike" dirty="0" smtClean="0">
                          <a:solidFill>
                            <a:srgbClr val="636363"/>
                          </a:solidFill>
                          <a:effectLst/>
                          <a:latin typeface="Arial"/>
                        </a:rPr>
                        <a:t>visiter </a:t>
                      </a:r>
                      <a:r>
                        <a:rPr lang="fr-CA" sz="700" b="1" i="0" u="none" strike="noStrike" dirty="0">
                          <a:solidFill>
                            <a:srgbClr val="636363"/>
                          </a:solidFill>
                          <a:effectLst/>
                          <a:latin typeface="Arial"/>
                        </a:rPr>
                        <a:t>une destination en particulier / </a:t>
                      </a:r>
                      <a:r>
                        <a:rPr lang="fr-CA" sz="700" b="1" i="0" u="none" strike="noStrike" dirty="0" smtClean="0">
                          <a:solidFill>
                            <a:srgbClr val="636363"/>
                          </a:solidFill>
                          <a:effectLst/>
                          <a:latin typeface="Arial"/>
                        </a:rPr>
                        <a:t>tourisme</a:t>
                      </a:r>
                      <a:endParaRPr lang="fr-CA" sz="7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3822">
                <a:tc>
                  <a:txBody>
                    <a:bodyPr/>
                    <a:lstStyle/>
                    <a:p>
                      <a:pPr algn="l" rtl="0" fontAlgn="ctr"/>
                      <a:r>
                        <a:rPr lang="fr-CA" sz="700" b="1" i="0" u="none" strike="noStrike" dirty="0">
                          <a:solidFill>
                            <a:srgbClr val="636363"/>
                          </a:solidFill>
                          <a:effectLst/>
                          <a:latin typeface="Arial"/>
                        </a:rPr>
                        <a:t>Organisé et/ou acheté par une autre personne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826">
                <a:tc>
                  <a:txBody>
                    <a:bodyPr/>
                    <a:lstStyle/>
                    <a:p>
                      <a:pPr algn="l" rtl="0" fontAlgn="ctr"/>
                      <a:r>
                        <a:rPr lang="fr-CA" sz="700" b="1" i="0" u="none" strike="noStrike" dirty="0">
                          <a:solidFill>
                            <a:srgbClr val="636363"/>
                          </a:solidFill>
                          <a:effectLst/>
                          <a:latin typeface="Arial"/>
                        </a:rPr>
                        <a:t>Je suis membre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826">
                <a:tc>
                  <a:txBody>
                    <a:bodyPr/>
                    <a:lstStyle/>
                    <a:p>
                      <a:pPr algn="l" rtl="0" fontAlgn="ctr"/>
                      <a:r>
                        <a:rPr lang="fr-CA" sz="700" b="1" i="0" u="none" strike="noStrike" dirty="0">
                          <a:solidFill>
                            <a:srgbClr val="636363"/>
                          </a:solidFill>
                          <a:effectLst/>
                          <a:latin typeface="Arial"/>
                        </a:rPr>
                        <a:t>Choix d'hôtels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3822">
                <a:tc>
                  <a:txBody>
                    <a:bodyPr/>
                    <a:lstStyle/>
                    <a:p>
                      <a:pPr algn="l" rtl="0" fontAlgn="ctr"/>
                      <a:r>
                        <a:rPr lang="fr-CA" sz="700" b="1" i="0" u="none" strike="noStrike" dirty="0">
                          <a:solidFill>
                            <a:srgbClr val="636363"/>
                          </a:solidFill>
                          <a:effectLst/>
                          <a:latin typeface="Arial"/>
                        </a:rPr>
                        <a:t>Chaleur / </a:t>
                      </a:r>
                      <a:r>
                        <a:rPr lang="fr-CA" sz="700" b="1" i="0" u="none" strike="noStrike" dirty="0" smtClean="0">
                          <a:solidFill>
                            <a:srgbClr val="636363"/>
                          </a:solidFill>
                          <a:effectLst/>
                          <a:latin typeface="Arial"/>
                        </a:rPr>
                        <a:t>température </a:t>
                      </a:r>
                      <a:r>
                        <a:rPr lang="fr-CA" sz="700" b="1" i="0" u="none" strike="noStrike" dirty="0">
                          <a:solidFill>
                            <a:srgbClr val="636363"/>
                          </a:solidFill>
                          <a:effectLst/>
                          <a:latin typeface="Arial"/>
                        </a:rPr>
                        <a:t>/ </a:t>
                      </a:r>
                      <a:r>
                        <a:rPr lang="fr-CA" sz="700" b="1" i="0" u="none" strike="noStrike" dirty="0" smtClean="0">
                          <a:solidFill>
                            <a:srgbClr val="636363"/>
                          </a:solidFill>
                          <a:effectLst/>
                          <a:latin typeface="Arial"/>
                        </a:rPr>
                        <a:t>beau </a:t>
                      </a:r>
                      <a:r>
                        <a:rPr lang="fr-CA" sz="700" b="1" i="0" u="none" strike="noStrike" dirty="0">
                          <a:solidFill>
                            <a:srgbClr val="636363"/>
                          </a:solidFill>
                          <a:effectLst/>
                          <a:latin typeface="Arial"/>
                        </a:rPr>
                        <a:t>temps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6756">
                <a:tc>
                  <a:txBody>
                    <a:bodyPr/>
                    <a:lstStyle/>
                    <a:p>
                      <a:pPr algn="l" rtl="0" fontAlgn="ctr"/>
                      <a:r>
                        <a:rPr lang="fr-CA" sz="700" b="1" i="0" u="none" strike="noStrike" dirty="0">
                          <a:solidFill>
                            <a:srgbClr val="636363"/>
                          </a:solidFill>
                          <a:effectLst/>
                          <a:latin typeface="Arial"/>
                        </a:rPr>
                        <a:t>Visiter de la famille, 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826">
                <a:tc>
                  <a:txBody>
                    <a:bodyPr/>
                    <a:lstStyle/>
                    <a:p>
                      <a:pPr algn="l" rtl="0" fontAlgn="ctr"/>
                      <a:r>
                        <a:rPr lang="fr-CA" sz="700" b="1" i="0" u="none" strike="noStrike" dirty="0">
                          <a:solidFill>
                            <a:srgbClr val="636363"/>
                          </a:solidFill>
                          <a:effectLst/>
                          <a:latin typeface="Arial"/>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826">
                <a:tc>
                  <a:txBody>
                    <a:bodyPr/>
                    <a:lstStyle/>
                    <a:p>
                      <a:pPr algn="l" rtl="0" fontAlgn="ctr"/>
                      <a:r>
                        <a:rPr lang="fr-CA" sz="700" b="1" i="0" u="none" strike="noStrike" dirty="0">
                          <a:solidFill>
                            <a:srgbClr val="636363"/>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3033"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V110. Pour quelle(s) raison(s) avez-vous choisi d'acheter/de réserver votre voyage &lt;v1a&gt; en &lt;v102a&gt; &lt;v102b&gt; par &lt;v109b&gt;?</a:t>
            </a:r>
            <a:endParaRPr lang="en-CA" sz="800" dirty="0">
              <a:solidFill>
                <a:srgbClr val="636363"/>
              </a:solidFill>
              <a:latin typeface="Arial" charset="0"/>
            </a:endParaRPr>
          </a:p>
        </p:txBody>
      </p:sp>
      <p:sp>
        <p:nvSpPr>
          <p:cNvPr id="11" name="ZoneTexte 10"/>
          <p:cNvSpPr txBox="1"/>
          <p:nvPr>
            <p:custDataLst>
              <p:tags r:id="rId8"/>
            </p:custDataLst>
          </p:nvPr>
        </p:nvSpPr>
        <p:spPr>
          <a:xfrm>
            <a:off x="467544" y="6055718"/>
            <a:ext cx="6173440" cy="261610"/>
          </a:xfrm>
          <a:prstGeom prst="rect">
            <a:avLst/>
          </a:prstGeom>
          <a:noFill/>
        </p:spPr>
        <p:txBody>
          <a:bodyPr wrap="square" rtlCol="0">
            <a:spAutoFit/>
          </a:bodyPr>
          <a:lstStyle/>
          <a:p>
            <a:r>
              <a:rPr lang="fr-CA" sz="1100" dirty="0" smtClean="0">
                <a:solidFill>
                  <a:srgbClr val="00B0F0"/>
                </a:solidFill>
                <a:latin typeface="Arial" charset="0"/>
              </a:rPr>
              <a:t>*</a:t>
            </a:r>
            <a:r>
              <a:rPr lang="en-CA" sz="9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215977220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52</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332656"/>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Raisons motivant l’achat/la réservation de </a:t>
            </a:r>
            <a:r>
              <a:rPr lang="fr-CA" b="1" dirty="0" smtClean="0">
                <a:solidFill>
                  <a:srgbClr val="00B0F0"/>
                </a:solidFill>
              </a:rPr>
              <a:t>voyage </a:t>
            </a:r>
            <a:r>
              <a:rPr lang="fr-CA" b="1" dirty="0">
                <a:solidFill>
                  <a:srgbClr val="00B0F0"/>
                </a:solidFill>
              </a:rPr>
              <a:t>sur internet</a:t>
            </a:r>
          </a:p>
          <a:p>
            <a:pPr eaLnBrk="1" fontAlgn="base" hangingPunct="1">
              <a:spcBef>
                <a:spcPct val="0"/>
              </a:spcBef>
              <a:spcAft>
                <a:spcPct val="0"/>
              </a:spcAft>
            </a:pPr>
            <a:r>
              <a:rPr lang="fr-CA" sz="1200" dirty="0" smtClean="0">
                <a:solidFill>
                  <a:srgbClr val="00B0F0"/>
                </a:solidFill>
              </a:rPr>
              <a:t>Base : voyages ayant été réservés sur internet (v=622)*</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856962700"/>
              </p:ext>
            </p:extLst>
          </p:nvPr>
        </p:nvGraphicFramePr>
        <p:xfrm>
          <a:off x="558800" y="1060171"/>
          <a:ext cx="6825090" cy="4709137"/>
        </p:xfrm>
        <a:graphic>
          <a:graphicData uri="http://schemas.openxmlformats.org/drawingml/2006/table">
            <a:tbl>
              <a:tblPr firstRow="1" bandRow="1">
                <a:tableStyleId>{2D5ABB26-0587-4C30-8999-92F81FD0307C}</a:tableStyleId>
              </a:tblPr>
              <a:tblGrid>
                <a:gridCol w="1271238"/>
                <a:gridCol w="418022"/>
                <a:gridCol w="513583"/>
                <a:gridCol w="513583"/>
                <a:gridCol w="513583"/>
                <a:gridCol w="513583"/>
                <a:gridCol w="513583"/>
                <a:gridCol w="513583"/>
                <a:gridCol w="513583"/>
                <a:gridCol w="513583"/>
                <a:gridCol w="513583"/>
                <a:gridCol w="513583"/>
              </a:tblGrid>
              <a:tr h="33853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800" b="1" kern="1200" dirty="0">
                          <a:solidFill>
                            <a:srgbClr val="7F7F7F"/>
                          </a:solidFill>
                          <a:effectLst/>
                          <a:latin typeface="Arial" pitchFamily="34" charset="0"/>
                          <a:ea typeface="Times New Roman"/>
                          <a:cs typeface="Arial" pitchFamily="34" charset="0"/>
                        </a:rPr>
                        <a:t>Connaissance FICAV</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2817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800" b="1" kern="1200" dirty="0" smtClean="0">
                          <a:solidFill>
                            <a:srgbClr val="7F7F7F"/>
                          </a:solidFill>
                          <a:effectLst/>
                          <a:latin typeface="Arial" pitchFamily="34" charset="0"/>
                          <a:ea typeface="Times New Roman"/>
                          <a:cs typeface="Arial" pitchFamily="34" charset="0"/>
                        </a:rPr>
                        <a:t>TOT.  (v=622)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(v=47)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(v=127)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(v=448)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Oui</a:t>
                      </a:r>
                    </a:p>
                    <a:p>
                      <a:pPr algn="ctr" fontAlgn="b"/>
                      <a:r>
                        <a:rPr lang="en-CA" sz="800" b="1" kern="1200" dirty="0" smtClean="0">
                          <a:solidFill>
                            <a:srgbClr val="7F7F7F"/>
                          </a:solidFill>
                          <a:effectLst/>
                          <a:latin typeface="Arial" pitchFamily="34" charset="0"/>
                          <a:ea typeface="Times New Roman"/>
                          <a:cs typeface="Arial" pitchFamily="34" charset="0"/>
                        </a:rPr>
                        <a:t>(v=282)</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CA" sz="800" b="1" kern="1200" dirty="0" smtClean="0">
                          <a:solidFill>
                            <a:srgbClr val="7F7F7F"/>
                          </a:solidFill>
                          <a:effectLst/>
                          <a:latin typeface="Arial" pitchFamily="34" charset="0"/>
                          <a:ea typeface="Times New Roman"/>
                          <a:cs typeface="Arial" pitchFamily="34" charset="0"/>
                        </a:rPr>
                        <a:t>Non</a:t>
                      </a:r>
                    </a:p>
                    <a:p>
                      <a:pPr algn="ctr" fontAlgn="b"/>
                      <a:r>
                        <a:rPr lang="en-CA" sz="800" b="1" kern="1200" dirty="0" smtClean="0">
                          <a:solidFill>
                            <a:srgbClr val="7F7F7F"/>
                          </a:solidFill>
                          <a:effectLst/>
                          <a:latin typeface="Arial" pitchFamily="34" charset="0"/>
                          <a:ea typeface="Times New Roman"/>
                          <a:cs typeface="Arial" pitchFamily="34" charset="0"/>
                        </a:rPr>
                        <a:t>(v=311)</a:t>
                      </a:r>
                      <a:endParaRPr lang="fr-CA" sz="800" b="1" kern="1200" dirty="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(v=178)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 (v=329)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Euro­pe (v=216)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(v=315)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Bon prix / </a:t>
                      </a:r>
                      <a:r>
                        <a:rPr lang="fr-CA" sz="700" b="1" i="0" u="none" strike="noStrike" kern="1200" dirty="0" smtClean="0">
                          <a:solidFill>
                            <a:srgbClr val="636363"/>
                          </a:solidFill>
                          <a:effectLst/>
                          <a:latin typeface="Arial"/>
                          <a:ea typeface="+mn-ea"/>
                          <a:cs typeface="+mn-cs"/>
                        </a:rPr>
                        <a:t>bas </a:t>
                      </a:r>
                      <a:r>
                        <a:rPr lang="fr-CA" sz="700" b="1" i="0" u="none" strike="noStrike" kern="1200" dirty="0">
                          <a:solidFill>
                            <a:srgbClr val="636363"/>
                          </a:solidFill>
                          <a:effectLst/>
                          <a:latin typeface="Arial"/>
                          <a:ea typeface="+mn-ea"/>
                          <a:cs typeface="+mn-cs"/>
                        </a:rPr>
                        <a:t>prix / </a:t>
                      </a:r>
                      <a:r>
                        <a:rPr lang="fr-CA" sz="700" b="1" i="0" u="none" strike="noStrike" kern="1200" dirty="0" smtClean="0">
                          <a:solidFill>
                            <a:srgbClr val="636363"/>
                          </a:solidFill>
                          <a:effectLst/>
                          <a:latin typeface="Arial"/>
                          <a:ea typeface="+mn-ea"/>
                          <a:cs typeface="+mn-cs"/>
                        </a:rPr>
                        <a:t>meilleur </a:t>
                      </a:r>
                      <a:r>
                        <a:rPr lang="fr-CA" sz="700" b="1" i="0" u="none" strike="noStrike" kern="1200" dirty="0">
                          <a:solidFill>
                            <a:srgbClr val="636363"/>
                          </a:solidFill>
                          <a:effectLst/>
                          <a:latin typeface="Arial"/>
                          <a:ea typeface="+mn-ea"/>
                          <a:cs typeface="+mn-cs"/>
                        </a:rPr>
                        <a:t>prix / </a:t>
                      </a:r>
                      <a:r>
                        <a:rPr lang="fr-CA" sz="700" b="1" i="0" u="none" strike="noStrike" kern="1200" dirty="0" smtClean="0">
                          <a:solidFill>
                            <a:srgbClr val="636363"/>
                          </a:solidFill>
                          <a:effectLst/>
                          <a:latin typeface="Arial"/>
                          <a:ea typeface="+mn-ea"/>
                          <a:cs typeface="+mn-cs"/>
                        </a:rPr>
                        <a:t>rabais</a:t>
                      </a:r>
                      <a:endParaRPr lang="fr-CA" sz="700" b="1" i="0" u="none" strike="noStrike" kern="1200" dirty="0">
                        <a:solidFill>
                          <a:srgbClr val="636363"/>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FF0000"/>
                          </a:solidFill>
                          <a:effectLst/>
                          <a:latin typeface="Arial"/>
                        </a:rPr>
                        <a:t>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Déjà fait affaire avec eux / </a:t>
                      </a:r>
                      <a:r>
                        <a:rPr lang="fr-CA" sz="700" b="1" i="0" u="none" strike="noStrike" kern="1200" dirty="0" smtClean="0">
                          <a:solidFill>
                            <a:srgbClr val="636363"/>
                          </a:solidFill>
                          <a:effectLst/>
                          <a:latin typeface="Arial"/>
                          <a:ea typeface="+mn-ea"/>
                          <a:cs typeface="+mn-cs"/>
                        </a:rPr>
                        <a:t>bonne expérience passée </a:t>
                      </a:r>
                      <a:r>
                        <a:rPr lang="fr-CA" sz="700" b="1" i="0" u="none" strike="noStrike" kern="1200" dirty="0">
                          <a:solidFill>
                            <a:srgbClr val="636363"/>
                          </a:solidFill>
                          <a:effectLst/>
                          <a:latin typeface="Arial"/>
                          <a:ea typeface="+mn-ea"/>
                          <a:cs typeface="+mn-cs"/>
                        </a:rPr>
                        <a:t>/ </a:t>
                      </a:r>
                      <a:r>
                        <a:rPr lang="fr-CA" sz="700" b="1" i="0" u="none" strike="noStrike" kern="1200" dirty="0" smtClean="0">
                          <a:solidFill>
                            <a:srgbClr val="636363"/>
                          </a:solidFill>
                          <a:effectLst/>
                          <a:latin typeface="Arial"/>
                          <a:ea typeface="+mn-ea"/>
                          <a:cs typeface="+mn-cs"/>
                        </a:rPr>
                        <a:t>confiance </a:t>
                      </a:r>
                      <a:r>
                        <a:rPr lang="fr-CA" sz="700" b="1" i="0" u="none" strike="noStrike" kern="1200" dirty="0">
                          <a:solidFill>
                            <a:srgbClr val="636363"/>
                          </a:solidFill>
                          <a:effectLst/>
                          <a:latin typeface="Arial"/>
                          <a:ea typeface="+mn-ea"/>
                          <a:cs typeface="+mn-cs"/>
                        </a:rPr>
                        <a:t>/ </a:t>
                      </a:r>
                      <a:r>
                        <a:rPr lang="fr-CA" sz="700" b="1" i="0" u="none" strike="noStrike" kern="1200" dirty="0" smtClean="0">
                          <a:solidFill>
                            <a:srgbClr val="636363"/>
                          </a:solidFill>
                          <a:effectLst/>
                          <a:latin typeface="Arial"/>
                          <a:ea typeface="+mn-ea"/>
                          <a:cs typeface="+mn-cs"/>
                        </a:rPr>
                        <a:t>bon </a:t>
                      </a:r>
                      <a:r>
                        <a:rPr lang="fr-CA" sz="700" b="1" i="0" u="none" strike="noStrike" kern="1200" dirty="0">
                          <a:solidFill>
                            <a:srgbClr val="636363"/>
                          </a:solidFill>
                          <a:effectLst/>
                          <a:latin typeface="Arial"/>
                          <a:ea typeface="+mn-ea"/>
                          <a:cs typeface="+mn-cs"/>
                        </a:rPr>
                        <a:t>service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Simplicité / </a:t>
                      </a:r>
                      <a:r>
                        <a:rPr lang="fr-CA" sz="700" b="1" i="0" u="none" strike="noStrike" kern="1200" dirty="0" smtClean="0">
                          <a:solidFill>
                            <a:srgbClr val="636363"/>
                          </a:solidFill>
                          <a:effectLst/>
                          <a:latin typeface="Arial"/>
                          <a:ea typeface="+mn-ea"/>
                          <a:cs typeface="+mn-cs"/>
                        </a:rPr>
                        <a:t>facilité </a:t>
                      </a:r>
                      <a:r>
                        <a:rPr lang="fr-CA" sz="700" b="1" i="0" u="none" strike="noStrike" kern="1200" dirty="0">
                          <a:solidFill>
                            <a:srgbClr val="636363"/>
                          </a:solidFill>
                          <a:effectLst/>
                          <a:latin typeface="Arial"/>
                          <a:ea typeface="+mn-ea"/>
                          <a:cs typeface="+mn-cs"/>
                        </a:rPr>
                        <a:t>d'utilisation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Rapport qualité/prix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Points primes (Air Miles / </a:t>
                      </a:r>
                      <a:r>
                        <a:rPr lang="fr-CA" sz="700" b="1" i="0" u="none" strike="noStrike" kern="1200" dirty="0" err="1">
                          <a:solidFill>
                            <a:srgbClr val="636363"/>
                          </a:solidFill>
                          <a:effectLst/>
                          <a:latin typeface="Arial"/>
                          <a:ea typeface="+mn-ea"/>
                          <a:cs typeface="+mn-cs"/>
                        </a:rPr>
                        <a:t>Aeroplan</a:t>
                      </a:r>
                      <a:r>
                        <a:rPr lang="fr-CA" sz="700" b="1" i="0" u="none" strike="noStrike" kern="1200" dirty="0">
                          <a:solidFill>
                            <a:srgbClr val="636363"/>
                          </a:solidFill>
                          <a:effectLst/>
                          <a:latin typeface="Arial"/>
                          <a:ea typeface="+mn-ea"/>
                          <a:cs typeface="+mn-cs"/>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Recommandation parent, amis, connaissances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Correspond à mes besoins / </a:t>
                      </a:r>
                      <a:r>
                        <a:rPr lang="fr-CA" sz="700" b="1" i="0" u="none" strike="noStrike" kern="1200" dirty="0" smtClean="0">
                          <a:solidFill>
                            <a:srgbClr val="636363"/>
                          </a:solidFill>
                          <a:effectLst/>
                          <a:latin typeface="Arial"/>
                          <a:ea typeface="+mn-ea"/>
                          <a:cs typeface="+mn-cs"/>
                        </a:rPr>
                        <a:t>c'est </a:t>
                      </a:r>
                      <a:r>
                        <a:rPr lang="fr-CA" sz="700" b="1" i="0" u="none" strike="noStrike" kern="1200" dirty="0">
                          <a:solidFill>
                            <a:srgbClr val="636363"/>
                          </a:solidFill>
                          <a:effectLst/>
                          <a:latin typeface="Arial"/>
                          <a:ea typeface="+mn-ea"/>
                          <a:cs typeface="+mn-cs"/>
                        </a:rPr>
                        <a:t>ce que je voulais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Destination / </a:t>
                      </a:r>
                      <a:r>
                        <a:rPr lang="fr-CA" sz="700" b="1" i="0" u="none" strike="noStrike" kern="1200" dirty="0" smtClean="0">
                          <a:solidFill>
                            <a:srgbClr val="636363"/>
                          </a:solidFill>
                          <a:effectLst/>
                          <a:latin typeface="Arial"/>
                          <a:ea typeface="+mn-ea"/>
                          <a:cs typeface="+mn-cs"/>
                        </a:rPr>
                        <a:t>visiter </a:t>
                      </a:r>
                      <a:r>
                        <a:rPr lang="fr-CA" sz="700" b="1" i="0" u="none" strike="noStrike" kern="1200" dirty="0">
                          <a:solidFill>
                            <a:srgbClr val="636363"/>
                          </a:solidFill>
                          <a:effectLst/>
                          <a:latin typeface="Arial"/>
                          <a:ea typeface="+mn-ea"/>
                          <a:cs typeface="+mn-cs"/>
                        </a:rPr>
                        <a:t>une destination en particulier / </a:t>
                      </a:r>
                      <a:r>
                        <a:rPr lang="fr-CA" sz="700" b="1" i="0" u="none" strike="noStrike" kern="1200" dirty="0" smtClean="0">
                          <a:solidFill>
                            <a:srgbClr val="636363"/>
                          </a:solidFill>
                          <a:effectLst/>
                          <a:latin typeface="Arial"/>
                          <a:ea typeface="+mn-ea"/>
                          <a:cs typeface="+mn-cs"/>
                        </a:rPr>
                        <a:t>tourisme</a:t>
                      </a:r>
                      <a:endParaRPr lang="fr-CA" sz="700" b="1" i="0" u="none" strike="noStrike" kern="1200" dirty="0">
                        <a:solidFill>
                          <a:srgbClr val="636363"/>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Organisé et/ou acheté par une autre personne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Je suis membre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dirty="0">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Choix d'hôtels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Chaleur / </a:t>
                      </a:r>
                      <a:r>
                        <a:rPr lang="fr-CA" sz="700" b="1" i="0" u="none" strike="noStrike" kern="1200" dirty="0" smtClean="0">
                          <a:solidFill>
                            <a:srgbClr val="636363"/>
                          </a:solidFill>
                          <a:effectLst/>
                          <a:latin typeface="Arial"/>
                          <a:ea typeface="+mn-ea"/>
                          <a:cs typeface="+mn-cs"/>
                        </a:rPr>
                        <a:t>température </a:t>
                      </a:r>
                      <a:r>
                        <a:rPr lang="fr-CA" sz="700" b="1" i="0" u="none" strike="noStrike" kern="1200" dirty="0">
                          <a:solidFill>
                            <a:srgbClr val="636363"/>
                          </a:solidFill>
                          <a:effectLst/>
                          <a:latin typeface="Arial"/>
                          <a:ea typeface="+mn-ea"/>
                          <a:cs typeface="+mn-cs"/>
                        </a:rPr>
                        <a:t>/ </a:t>
                      </a:r>
                      <a:r>
                        <a:rPr lang="fr-CA" sz="700" b="1" i="0" u="none" strike="noStrike" kern="1200" dirty="0" smtClean="0">
                          <a:solidFill>
                            <a:srgbClr val="636363"/>
                          </a:solidFill>
                          <a:effectLst/>
                          <a:latin typeface="Arial"/>
                          <a:ea typeface="+mn-ea"/>
                          <a:cs typeface="+mn-cs"/>
                        </a:rPr>
                        <a:t>beau </a:t>
                      </a:r>
                      <a:r>
                        <a:rPr lang="fr-CA" sz="700" b="1" i="0" u="none" strike="noStrike" kern="1200" dirty="0">
                          <a:solidFill>
                            <a:srgbClr val="636363"/>
                          </a:solidFill>
                          <a:effectLst/>
                          <a:latin typeface="Arial"/>
                          <a:ea typeface="+mn-ea"/>
                          <a:cs typeface="+mn-cs"/>
                        </a:rPr>
                        <a:t>temps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Visiter de la famille, 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53142">
                <a:tc>
                  <a:txBody>
                    <a:bodyPr/>
                    <a:lstStyle/>
                    <a:p>
                      <a:pPr marL="0" algn="l" defTabSz="914400" rtl="0" eaLnBrk="1" fontAlgn="ctr" latinLnBrk="0" hangingPunct="1"/>
                      <a:r>
                        <a:rPr lang="fr-CA" sz="700" b="1" i="0" u="none" strike="noStrike" kern="1200" dirty="0">
                          <a:solidFill>
                            <a:srgbClr val="636363"/>
                          </a:solidFill>
                          <a:effectLst/>
                          <a:latin typeface="Arial"/>
                          <a:ea typeface="+mn-ea"/>
                          <a:cs typeface="+mn-cs"/>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1" i="0" u="none" strike="noStrike" dirty="0">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100" b="0" i="0" u="none" strike="noStrike">
                          <a:solidFill>
                            <a:srgbClr val="808080"/>
                          </a:solidFill>
                          <a:effectLst/>
                          <a:latin typeface="Arial"/>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100" b="0" i="0" u="none" strike="noStrike" dirty="0">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ZoneTexte 1"/>
          <p:cNvSpPr txBox="1">
            <a:spLocks noChangeArrowheads="1"/>
          </p:cNvSpPr>
          <p:nvPr>
            <p:custDataLst>
              <p:tags r:id="rId7"/>
            </p:custDataLst>
          </p:nvPr>
        </p:nvSpPr>
        <p:spPr bwMode="auto">
          <a:xfrm>
            <a:off x="524180" y="627428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V110. Pour quelle(s) raison(s) avez-vous choisi d'acheter/réserver votre voyage &lt;v1a&gt; en &lt;v102a&gt; &lt;v102b&gt; par &lt;v109b&gt;?</a:t>
            </a:r>
            <a:endParaRPr lang="en-CA" sz="800" dirty="0">
              <a:solidFill>
                <a:srgbClr val="636363"/>
              </a:solidFill>
              <a:latin typeface="Arial" charset="0"/>
            </a:endParaRPr>
          </a:p>
        </p:txBody>
      </p:sp>
      <p:sp>
        <p:nvSpPr>
          <p:cNvPr id="2" name="ZoneTexte 1"/>
          <p:cNvSpPr txBox="1"/>
          <p:nvPr>
            <p:custDataLst>
              <p:tags r:id="rId8"/>
            </p:custDataLst>
          </p:nvPr>
        </p:nvSpPr>
        <p:spPr>
          <a:xfrm>
            <a:off x="486792" y="6055718"/>
            <a:ext cx="6173440" cy="261610"/>
          </a:xfrm>
          <a:prstGeom prst="rect">
            <a:avLst/>
          </a:prstGeom>
          <a:noFill/>
        </p:spPr>
        <p:txBody>
          <a:bodyPr wrap="square" rtlCol="0">
            <a:spAutoFit/>
          </a:bodyPr>
          <a:lstStyle/>
          <a:p>
            <a:r>
              <a:rPr lang="fr-CA" sz="1100" dirty="0" smtClean="0">
                <a:solidFill>
                  <a:srgbClr val="00B0F0"/>
                </a:solidFill>
                <a:latin typeface="Arial" charset="0"/>
              </a:rPr>
              <a:t>*v=</a:t>
            </a:r>
            <a:r>
              <a:rPr lang="fr-CA" sz="900" dirty="0" smtClean="0">
                <a:solidFill>
                  <a:srgbClr val="00B0F0"/>
                </a:solidFill>
                <a:latin typeface="Arial" charset="0"/>
              </a:rPr>
              <a:t>La base utilisée ici n’est pas un nombre de répondants, mais plutôt les voyages mentionnés par ceux-ci.</a:t>
            </a:r>
            <a:endParaRPr lang="fr-CA" sz="900" dirty="0"/>
          </a:p>
        </p:txBody>
      </p:sp>
    </p:spTree>
    <p:extLst>
      <p:ext uri="{BB962C8B-B14F-4D97-AF65-F5344CB8AC3E}">
        <p14:creationId xmlns:p14="http://schemas.microsoft.com/office/powerpoint/2010/main" val="40468375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Attitudes des Québécois en matière de voyages</a:t>
            </a:r>
            <a:endParaRPr lang="fr-CA" b="0" i="1" dirty="0"/>
          </a:p>
        </p:txBody>
      </p:sp>
      <p:sp>
        <p:nvSpPr>
          <p:cNvPr id="4" name="Espace réservé du texte 5"/>
          <p:cNvSpPr>
            <a:spLocks noGrp="1"/>
          </p:cNvSpPr>
          <p:nvPr>
            <p:ph type="body" sz="quarter" idx="10"/>
            <p:custDataLst>
              <p:tags r:id="rId2"/>
            </p:custDataLst>
          </p:nvPr>
        </p:nvSpPr>
        <p:spPr>
          <a:xfrm>
            <a:off x="558800" y="4522534"/>
            <a:ext cx="6245448"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1512915517"/>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Attitudes des Québécois en matière de voyages </a:t>
            </a:r>
            <a:r>
              <a:rPr lang="fr-CA" b="1" dirty="0" smtClean="0">
                <a:solidFill>
                  <a:srgbClr val="00B0F0"/>
                </a:solidFill>
              </a:rPr>
              <a:t>– Faits </a:t>
            </a:r>
            <a:r>
              <a:rPr lang="fr-CA" b="1" dirty="0">
                <a:solidFill>
                  <a:srgbClr val="00B0F0"/>
                </a:solidFill>
              </a:rPr>
              <a:t>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477266" y="1115219"/>
            <a:ext cx="5534893" cy="5209118"/>
          </a:xfrm>
          <a:prstGeom prst="rect">
            <a:avLst/>
          </a:prstGeom>
          <a:noFill/>
        </p:spPr>
        <p:txBody>
          <a:bodyPr wrap="square" rtlCol="0">
            <a:spAutoFit/>
          </a:bodyPr>
          <a:lstStyle/>
          <a:p>
            <a:pPr algn="just"/>
            <a:r>
              <a:rPr lang="fr-CA" sz="1200" dirty="0" smtClean="0">
                <a:solidFill>
                  <a:srgbClr val="595959"/>
                </a:solidFill>
                <a:latin typeface="Arial" pitchFamily="34" charset="0"/>
                <a:cs typeface="Arial" pitchFamily="34" charset="0"/>
              </a:rPr>
              <a:t>Le </a:t>
            </a:r>
            <a:r>
              <a:rPr lang="fr-CA" sz="1200" b="1" dirty="0" smtClean="0">
                <a:solidFill>
                  <a:srgbClr val="595959"/>
                </a:solidFill>
                <a:latin typeface="Arial" pitchFamily="34" charset="0"/>
                <a:cs typeface="Arial" pitchFamily="34" charset="0"/>
              </a:rPr>
              <a:t>facteur le plus important </a:t>
            </a:r>
            <a:r>
              <a:rPr lang="fr-CA" sz="1200" dirty="0" smtClean="0">
                <a:solidFill>
                  <a:srgbClr val="595959"/>
                </a:solidFill>
                <a:latin typeface="Arial" pitchFamily="34" charset="0"/>
                <a:cs typeface="Arial" pitchFamily="34" charset="0"/>
              </a:rPr>
              <a:t>lorsque les voyageurs québécois sélectionnent un voyage est </a:t>
            </a:r>
            <a:r>
              <a:rPr lang="fr-CA" sz="1200" b="1" i="1" dirty="0" smtClean="0">
                <a:solidFill>
                  <a:srgbClr val="595959"/>
                </a:solidFill>
                <a:latin typeface="Arial" pitchFamily="34" charset="0"/>
                <a:cs typeface="Arial" pitchFamily="34" charset="0"/>
              </a:rPr>
              <a:t>la destination </a:t>
            </a:r>
            <a:r>
              <a:rPr lang="fr-CA" sz="1200" dirty="0" smtClean="0">
                <a:solidFill>
                  <a:srgbClr val="595959"/>
                </a:solidFill>
                <a:latin typeface="Arial" pitchFamily="34" charset="0"/>
                <a:cs typeface="Arial" pitchFamily="34" charset="0"/>
              </a:rPr>
              <a:t>(36 %).</a:t>
            </a:r>
          </a:p>
          <a:p>
            <a:pPr algn="just"/>
            <a:endParaRPr lang="fr-CA" sz="1100" dirty="0" smtClean="0">
              <a:solidFill>
                <a:srgbClr val="595959"/>
              </a:solidFill>
              <a:latin typeface="Arial" pitchFamily="34" charset="0"/>
              <a:cs typeface="Arial" pitchFamily="34" charset="0"/>
            </a:endParaRPr>
          </a:p>
          <a:p>
            <a:pPr algn="just"/>
            <a:r>
              <a:rPr lang="fr-CA" sz="1200" dirty="0" smtClean="0">
                <a:solidFill>
                  <a:srgbClr val="595959"/>
                </a:solidFill>
                <a:latin typeface="Arial" pitchFamily="34" charset="0"/>
                <a:cs typeface="Arial" pitchFamily="34" charset="0"/>
              </a:rPr>
              <a:t>Les énoncés d’attitudes envers les voyages recueillant les </a:t>
            </a:r>
            <a:r>
              <a:rPr lang="fr-CA" sz="1200" b="1" dirty="0" smtClean="0">
                <a:solidFill>
                  <a:srgbClr val="595959"/>
                </a:solidFill>
                <a:latin typeface="Arial" pitchFamily="34" charset="0"/>
                <a:cs typeface="Arial" pitchFamily="34" charset="0"/>
              </a:rPr>
              <a:t>plus hauts taux d’accord</a:t>
            </a:r>
            <a:r>
              <a:rPr lang="fr-CA" sz="1200" dirty="0" smtClean="0">
                <a:solidFill>
                  <a:srgbClr val="595959"/>
                </a:solidFill>
                <a:latin typeface="Arial" pitchFamily="34" charset="0"/>
                <a:cs typeface="Arial" pitchFamily="34" charset="0"/>
              </a:rPr>
              <a:t> </a:t>
            </a:r>
            <a:r>
              <a:rPr lang="fr-CA" sz="1200" i="1" dirty="0" smtClean="0">
                <a:solidFill>
                  <a:srgbClr val="595959"/>
                </a:solidFill>
                <a:latin typeface="Arial" pitchFamily="34" charset="0"/>
                <a:cs typeface="Arial" pitchFamily="34" charset="0"/>
              </a:rPr>
              <a:t>( % de tout à fait + plutôt d’accord</a:t>
            </a:r>
            <a:r>
              <a:rPr lang="fr-CA" sz="1200" dirty="0" smtClean="0">
                <a:solidFill>
                  <a:srgbClr val="595959"/>
                </a:solidFill>
                <a:latin typeface="Arial" pitchFamily="34" charset="0"/>
                <a:cs typeface="Arial" pitchFamily="34" charset="0"/>
              </a:rPr>
              <a:t>) sont les suivants :</a:t>
            </a:r>
          </a:p>
          <a:p>
            <a:pPr algn="just">
              <a:lnSpc>
                <a:spcPct val="50000"/>
              </a:lnSpc>
            </a:pPr>
            <a:endParaRPr lang="fr-CA" sz="1400" dirty="0" smtClean="0">
              <a:solidFill>
                <a:srgbClr val="595959"/>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Lorsque je voyage au Canada, je m'informe, j'achète mon billet d'avion et je réserve mon hôtel directement avec le fournisseur (compagnie aérienne ou chaîne hôtelière) sur le web (70 %);</a:t>
            </a:r>
          </a:p>
          <a:p>
            <a:pPr marL="171450" indent="-171450" algn="just" fontAlgn="ctr">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Je trouve ça intéressant d'aller voir un agent de voyages puisqu'il peut me conseiller sur les précautions à prendre lors de la préparation d'un voyage. (69 %).</a:t>
            </a:r>
          </a:p>
          <a:p>
            <a:pPr algn="just"/>
            <a:endParaRPr lang="fr-CA" sz="1400" dirty="0">
              <a:solidFill>
                <a:srgbClr val="595959"/>
              </a:solidFill>
              <a:latin typeface="Arial" pitchFamily="34" charset="0"/>
              <a:cs typeface="Arial" pitchFamily="34" charset="0"/>
            </a:endParaRPr>
          </a:p>
          <a:p>
            <a:pPr algn="just"/>
            <a:r>
              <a:rPr lang="fr-CA" sz="1200" dirty="0" smtClean="0">
                <a:solidFill>
                  <a:srgbClr val="595959"/>
                </a:solidFill>
                <a:latin typeface="Arial" pitchFamily="34" charset="0"/>
                <a:cs typeface="Arial" pitchFamily="34" charset="0"/>
              </a:rPr>
              <a:t>Au niveau des </a:t>
            </a:r>
            <a:r>
              <a:rPr lang="fr-CA" sz="1200" b="1" dirty="0" smtClean="0">
                <a:solidFill>
                  <a:srgbClr val="595959"/>
                </a:solidFill>
                <a:latin typeface="Arial" pitchFamily="34" charset="0"/>
                <a:cs typeface="Arial" pitchFamily="34" charset="0"/>
              </a:rPr>
              <a:t>précautions prises par les voyageurs québécois</a:t>
            </a:r>
            <a:r>
              <a:rPr lang="fr-CA" sz="1200" dirty="0" smtClean="0">
                <a:solidFill>
                  <a:srgbClr val="595959"/>
                </a:solidFill>
                <a:latin typeface="Arial" pitchFamily="34" charset="0"/>
                <a:cs typeface="Arial" pitchFamily="34" charset="0"/>
              </a:rPr>
              <a:t>, celles qui sont le </a:t>
            </a:r>
            <a:r>
              <a:rPr lang="fr-CA" sz="1200" b="1" dirty="0" smtClean="0">
                <a:solidFill>
                  <a:srgbClr val="595959"/>
                </a:solidFill>
                <a:latin typeface="Arial" pitchFamily="34" charset="0"/>
                <a:cs typeface="Arial" pitchFamily="34" charset="0"/>
              </a:rPr>
              <a:t>plus souvent mentionnées </a:t>
            </a:r>
            <a:r>
              <a:rPr lang="fr-CA" sz="1200" dirty="0" smtClean="0">
                <a:solidFill>
                  <a:srgbClr val="595959"/>
                </a:solidFill>
                <a:latin typeface="Arial" pitchFamily="34" charset="0"/>
                <a:cs typeface="Arial" pitchFamily="34" charset="0"/>
              </a:rPr>
              <a:t>sont les suivantes :</a:t>
            </a:r>
          </a:p>
          <a:p>
            <a:pPr algn="just">
              <a:lnSpc>
                <a:spcPct val="50000"/>
              </a:lnSpc>
            </a:pPr>
            <a:endParaRPr lang="fr-CA" sz="1200" dirty="0" smtClean="0">
              <a:solidFill>
                <a:srgbClr val="595959"/>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Je me suis assuré que mon passeport était toujours valide (96 %);</a:t>
            </a:r>
          </a:p>
          <a:p>
            <a:pPr marL="171450" indent="-171450" algn="just">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Je me suis pris une assurance médicale de voyage (80 %).</a:t>
            </a:r>
          </a:p>
          <a:p>
            <a:pPr marL="171450" indent="-171450" algn="just">
              <a:spcBef>
                <a:spcPts val="600"/>
              </a:spcBef>
              <a:buClr>
                <a:schemeClr val="tx2"/>
              </a:buClr>
              <a:buFont typeface="Wingdings" pitchFamily="2" charset="2"/>
              <a:buChar char="§"/>
            </a:pPr>
            <a:endParaRPr lang="fr-CA" sz="1050" dirty="0" smtClean="0">
              <a:solidFill>
                <a:srgbClr val="595959"/>
              </a:solidFill>
              <a:latin typeface="Arial" pitchFamily="34" charset="0"/>
              <a:cs typeface="Arial" pitchFamily="34" charset="0"/>
            </a:endParaRPr>
          </a:p>
          <a:p>
            <a:pPr algn="just">
              <a:spcBef>
                <a:spcPts val="600"/>
              </a:spcBef>
              <a:buClr>
                <a:schemeClr val="tx2"/>
              </a:buClr>
            </a:pPr>
            <a:r>
              <a:rPr lang="fr-CA" sz="1200" dirty="0" smtClean="0">
                <a:solidFill>
                  <a:schemeClr val="tx1">
                    <a:lumMod val="65000"/>
                    <a:lumOff val="35000"/>
                  </a:schemeClr>
                </a:solidFill>
                <a:latin typeface="Arial" pitchFamily="34" charset="0"/>
                <a:cs typeface="Arial" pitchFamily="34" charset="0"/>
              </a:rPr>
              <a:t>Alors que celles qui sont le </a:t>
            </a:r>
            <a:r>
              <a:rPr lang="fr-CA" sz="1200" b="1" dirty="0" smtClean="0">
                <a:solidFill>
                  <a:schemeClr val="tx1">
                    <a:lumMod val="65000"/>
                    <a:lumOff val="35000"/>
                  </a:schemeClr>
                </a:solidFill>
                <a:latin typeface="Arial" pitchFamily="34" charset="0"/>
                <a:cs typeface="Arial" pitchFamily="34" charset="0"/>
              </a:rPr>
              <a:t>moins souvent mentionnées </a:t>
            </a:r>
            <a:r>
              <a:rPr lang="fr-CA" sz="1200" dirty="0" smtClean="0">
                <a:solidFill>
                  <a:schemeClr val="tx1">
                    <a:lumMod val="65000"/>
                    <a:lumOff val="35000"/>
                  </a:schemeClr>
                </a:solidFill>
                <a:latin typeface="Arial" pitchFamily="34" charset="0"/>
                <a:cs typeface="Arial" pitchFamily="34" charset="0"/>
              </a:rPr>
              <a:t>sont les suivantes :</a:t>
            </a:r>
          </a:p>
          <a:p>
            <a:pPr algn="just">
              <a:spcBef>
                <a:spcPts val="600"/>
              </a:spcBef>
              <a:buClr>
                <a:schemeClr val="tx2"/>
              </a:buClr>
            </a:pPr>
            <a:endParaRPr lang="en-CA" sz="1050" dirty="0" smtClean="0">
              <a:solidFill>
                <a:schemeClr val="tx1">
                  <a:lumMod val="65000"/>
                  <a:lumOff val="35000"/>
                </a:schemeClr>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a:solidFill>
                  <a:schemeClr val="tx1">
                    <a:lumMod val="65000"/>
                    <a:lumOff val="35000"/>
                  </a:schemeClr>
                </a:solidFill>
                <a:latin typeface="Arial" pitchFamily="34" charset="0"/>
                <a:cs typeface="Arial" pitchFamily="34" charset="0"/>
              </a:rPr>
              <a:t>J'ai vérifié que mon conseiller en voyages possédait un certificat délivré par l'Office de la protection du consommateur (OPC</a:t>
            </a:r>
            <a:r>
              <a:rPr lang="fr-CA" sz="1050" i="1" dirty="0" smtClean="0">
                <a:solidFill>
                  <a:schemeClr val="tx1">
                    <a:lumMod val="65000"/>
                    <a:lumOff val="35000"/>
                  </a:schemeClr>
                </a:solidFill>
                <a:latin typeface="Arial" pitchFamily="34" charset="0"/>
                <a:cs typeface="Arial" pitchFamily="34" charset="0"/>
              </a:rPr>
              <a:t>) (24 %);</a:t>
            </a:r>
            <a:endParaRPr lang="fr-CA" sz="1050" i="1" dirty="0">
              <a:solidFill>
                <a:schemeClr val="tx1">
                  <a:lumMod val="65000"/>
                  <a:lumOff val="35000"/>
                </a:schemeClr>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a:solidFill>
                  <a:schemeClr val="tx1">
                    <a:lumMod val="65000"/>
                    <a:lumOff val="35000"/>
                  </a:schemeClr>
                </a:solidFill>
                <a:latin typeface="Arial" pitchFamily="34" charset="0"/>
                <a:cs typeface="Arial" pitchFamily="34" charset="0"/>
              </a:rPr>
              <a:t>J'ai vérifié que l'agence de voyages avec qui je faisais affaire possédait un permis délivré par l'Office de la protection du consommateur (OPC</a:t>
            </a:r>
            <a:r>
              <a:rPr lang="fr-CA" sz="1050" i="1" dirty="0" smtClean="0">
                <a:solidFill>
                  <a:schemeClr val="tx1">
                    <a:lumMod val="65000"/>
                    <a:lumOff val="35000"/>
                  </a:schemeClr>
                </a:solidFill>
                <a:latin typeface="Arial" pitchFamily="34" charset="0"/>
                <a:cs typeface="Arial" pitchFamily="34" charset="0"/>
              </a:rPr>
              <a:t>) (29 %).</a:t>
            </a:r>
            <a:r>
              <a:rPr lang="fr-CA" sz="1050" dirty="0">
                <a:solidFill>
                  <a:schemeClr val="tx1">
                    <a:lumMod val="65000"/>
                    <a:lumOff val="35000"/>
                  </a:schemeClr>
                </a:solidFill>
                <a:latin typeface="Arial" pitchFamily="34" charset="0"/>
                <a:cs typeface="Arial" pitchFamily="34" charset="0"/>
              </a:rPr>
              <a:t>	</a:t>
            </a:r>
            <a:endParaRPr lang="fr-CA" sz="1050" dirty="0" smtClean="0">
              <a:solidFill>
                <a:schemeClr val="tx1">
                  <a:lumMod val="65000"/>
                  <a:lumOff val="35000"/>
                </a:schemeClr>
              </a:solidFill>
              <a:latin typeface="Arial" pitchFamily="34" charset="0"/>
              <a:cs typeface="Arial" pitchFamily="34" charset="0"/>
            </a:endParaRPr>
          </a:p>
          <a:p>
            <a:pPr marL="171450" indent="-171450" algn="just">
              <a:spcBef>
                <a:spcPts val="600"/>
              </a:spcBef>
              <a:buClr>
                <a:schemeClr val="tx2"/>
              </a:buClr>
              <a:buFont typeface="Arial" pitchFamily="34" charset="0"/>
              <a:buChar char="•"/>
            </a:pPr>
            <a:endParaRPr lang="fr-CA" sz="1200" dirty="0" smtClean="0">
              <a:solidFill>
                <a:srgbClr val="595959"/>
              </a:solidFill>
              <a:latin typeface="Arial" pitchFamily="34" charset="0"/>
              <a:cs typeface="Arial" pitchFamily="34" charset="0"/>
            </a:endParaRPr>
          </a:p>
        </p:txBody>
      </p:sp>
      <p:sp>
        <p:nvSpPr>
          <p:cNvPr id="2" name="Rectangle 1"/>
          <p:cNvSpPr/>
          <p:nvPr>
            <p:custDataLst>
              <p:tags r:id="rId7"/>
            </p:custDataLst>
          </p:nvPr>
        </p:nvSpPr>
        <p:spPr>
          <a:xfrm>
            <a:off x="7164288" y="1556792"/>
            <a:ext cx="4572000" cy="369332"/>
          </a:xfrm>
          <a:prstGeom prst="rect">
            <a:avLst/>
          </a:prstGeom>
        </p:spPr>
        <p:txBody>
          <a:bodyPr>
            <a:spAutoFit/>
          </a:bodyPr>
          <a:lstStyle/>
          <a:p>
            <a:r>
              <a:rPr lang="fr-CA" dirty="0"/>
              <a:t>	</a:t>
            </a:r>
          </a:p>
        </p:txBody>
      </p:sp>
    </p:spTree>
    <p:extLst>
      <p:ext uri="{BB962C8B-B14F-4D97-AF65-F5344CB8AC3E}">
        <p14:creationId xmlns:p14="http://schemas.microsoft.com/office/powerpoint/2010/main" val="4172654624"/>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Attitudes des Québécois en matière de voyages </a:t>
            </a:r>
            <a:r>
              <a:rPr lang="fr-CA" b="1" dirty="0" smtClean="0">
                <a:solidFill>
                  <a:srgbClr val="00B0F0"/>
                </a:solidFill>
              </a:rPr>
              <a:t>– Faits </a:t>
            </a:r>
            <a:r>
              <a:rPr lang="fr-CA" b="1" dirty="0">
                <a:solidFill>
                  <a:srgbClr val="00B0F0"/>
                </a:solidFill>
              </a:rPr>
              <a:t>saillants</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6"/>
            </p:custDataLst>
          </p:nvPr>
        </p:nvSpPr>
        <p:spPr>
          <a:xfrm>
            <a:off x="477266" y="1115219"/>
            <a:ext cx="5462885" cy="2100575"/>
          </a:xfrm>
          <a:prstGeom prst="rect">
            <a:avLst/>
          </a:prstGeom>
          <a:noFill/>
        </p:spPr>
        <p:txBody>
          <a:bodyPr wrap="square" rtlCol="0">
            <a:spAutoFit/>
          </a:bodyPr>
          <a:lstStyle/>
          <a:p>
            <a:pPr algn="just"/>
            <a:r>
              <a:rPr lang="fr-CA" sz="1200" dirty="0" smtClean="0">
                <a:solidFill>
                  <a:srgbClr val="595959"/>
                </a:solidFill>
                <a:latin typeface="Arial" pitchFamily="34" charset="0"/>
                <a:cs typeface="Arial" pitchFamily="34" charset="0"/>
              </a:rPr>
              <a:t>Lors des </a:t>
            </a:r>
            <a:r>
              <a:rPr lang="fr-CA" sz="1200" b="1" dirty="0" smtClean="0">
                <a:solidFill>
                  <a:srgbClr val="595959"/>
                </a:solidFill>
                <a:latin typeface="Arial" pitchFamily="34" charset="0"/>
                <a:cs typeface="Arial" pitchFamily="34" charset="0"/>
              </a:rPr>
              <a:t>situations suivantes qui peuvent survenir </a:t>
            </a:r>
            <a:r>
              <a:rPr lang="fr-CA" sz="1200" dirty="0" smtClean="0">
                <a:solidFill>
                  <a:srgbClr val="595959"/>
                </a:solidFill>
                <a:latin typeface="Arial" pitchFamily="34" charset="0"/>
                <a:cs typeface="Arial" pitchFamily="34" charset="0"/>
              </a:rPr>
              <a:t>en voyage, le </a:t>
            </a:r>
            <a:r>
              <a:rPr lang="fr-CA" sz="1200" b="1" dirty="0" smtClean="0">
                <a:solidFill>
                  <a:srgbClr val="595959"/>
                </a:solidFill>
                <a:latin typeface="Arial" pitchFamily="34" charset="0"/>
                <a:cs typeface="Arial" pitchFamily="34" charset="0"/>
              </a:rPr>
              <a:t>premier réflexe </a:t>
            </a:r>
            <a:r>
              <a:rPr lang="fr-CA" sz="1200" dirty="0" smtClean="0">
                <a:solidFill>
                  <a:srgbClr val="595959"/>
                </a:solidFill>
                <a:latin typeface="Arial" pitchFamily="34" charset="0"/>
                <a:cs typeface="Arial" pitchFamily="34" charset="0"/>
              </a:rPr>
              <a:t>des voyageurs est le plus souvent d’entrer en contact avec l’agence de voyages :</a:t>
            </a:r>
          </a:p>
          <a:p>
            <a:pPr algn="just">
              <a:lnSpc>
                <a:spcPct val="50000"/>
              </a:lnSpc>
            </a:pPr>
            <a:endParaRPr lang="fr-CA" sz="1200" dirty="0" smtClean="0">
              <a:solidFill>
                <a:srgbClr val="595959"/>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a:solidFill>
                  <a:srgbClr val="595959"/>
                </a:solidFill>
                <a:latin typeface="Arial" pitchFamily="34" charset="0"/>
                <a:cs typeface="Arial" pitchFamily="34" charset="0"/>
              </a:rPr>
              <a:t>Les activités que vous avez réservées en avance ont été annulées lorsque vous arrivez à destination. De plus, on vous dit qu'il ne sera pas possible d'être remboursé (</a:t>
            </a:r>
            <a:r>
              <a:rPr lang="fr-CA" sz="1050" i="1" dirty="0" smtClean="0">
                <a:solidFill>
                  <a:srgbClr val="595959"/>
                </a:solidFill>
                <a:latin typeface="Arial" pitchFamily="34" charset="0"/>
                <a:cs typeface="Arial" pitchFamily="34" charset="0"/>
              </a:rPr>
              <a:t>77 %);</a:t>
            </a:r>
            <a:endParaRPr lang="fr-CA" sz="1050" i="1" dirty="0">
              <a:solidFill>
                <a:srgbClr val="595959"/>
              </a:solidFill>
              <a:latin typeface="Arial" pitchFamily="34" charset="0"/>
              <a:cs typeface="Arial" pitchFamily="34" charset="0"/>
            </a:endParaRPr>
          </a:p>
          <a:p>
            <a:pPr marL="171450" indent="-171450" algn="just">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Votre vol de départ et/ou de retour a été annulé suite à une grève ou une faillite de la compagnie aérienne avec laquelle vous faites affaire  (72 %);</a:t>
            </a:r>
          </a:p>
          <a:p>
            <a:pPr marL="171450" indent="-171450" algn="just">
              <a:spcBef>
                <a:spcPts val="600"/>
              </a:spcBef>
              <a:buClr>
                <a:schemeClr val="tx2"/>
              </a:buClr>
              <a:buFont typeface="Wingdings" pitchFamily="2" charset="2"/>
              <a:buChar char="§"/>
            </a:pPr>
            <a:r>
              <a:rPr lang="fr-CA" sz="1050" i="1" dirty="0" smtClean="0">
                <a:solidFill>
                  <a:srgbClr val="595959"/>
                </a:solidFill>
                <a:latin typeface="Arial" pitchFamily="34" charset="0"/>
                <a:cs typeface="Arial" pitchFamily="34" charset="0"/>
              </a:rPr>
              <a:t>Vous n'avez pas reçu vos billets d'avion suite à la fermeture ou la faillite d'une agence de voyages  (39 %).</a:t>
            </a:r>
          </a:p>
        </p:txBody>
      </p:sp>
      <p:sp>
        <p:nvSpPr>
          <p:cNvPr id="2" name="Rectangle 1"/>
          <p:cNvSpPr/>
          <p:nvPr>
            <p:custDataLst>
              <p:tags r:id="rId7"/>
            </p:custDataLst>
          </p:nvPr>
        </p:nvSpPr>
        <p:spPr>
          <a:xfrm>
            <a:off x="7164288" y="1556792"/>
            <a:ext cx="4572000" cy="369332"/>
          </a:xfrm>
          <a:prstGeom prst="rect">
            <a:avLst/>
          </a:prstGeom>
        </p:spPr>
        <p:txBody>
          <a:bodyPr>
            <a:spAutoFit/>
          </a:bodyPr>
          <a:lstStyle/>
          <a:p>
            <a:r>
              <a:rPr lang="fr-CA" dirty="0"/>
              <a:t>	</a:t>
            </a:r>
          </a:p>
        </p:txBody>
      </p:sp>
    </p:spTree>
    <p:extLst>
      <p:ext uri="{BB962C8B-B14F-4D97-AF65-F5344CB8AC3E}">
        <p14:creationId xmlns:p14="http://schemas.microsoft.com/office/powerpoint/2010/main" val="6654825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8" y="404543"/>
            <a:ext cx="5318018"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Facteur d’influence </a:t>
            </a:r>
            <a:r>
              <a:rPr lang="fr-CA" b="1" u="sng" dirty="0" smtClean="0">
                <a:solidFill>
                  <a:srgbClr val="00B0F0"/>
                </a:solidFill>
              </a:rPr>
              <a:t>le plus important</a:t>
            </a:r>
            <a:r>
              <a:rPr lang="fr-CA" b="1" dirty="0" smtClean="0">
                <a:solidFill>
                  <a:srgbClr val="00B0F0"/>
                </a:solidFill>
              </a:rPr>
              <a:t> dans le choix d’un voyage</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p>
          <a:p>
            <a:pPr eaLnBrk="1" fontAlgn="base" hangingPunct="1">
              <a:spcBef>
                <a:spcPct val="0"/>
              </a:spcBef>
              <a:spcAft>
                <a:spcPct val="0"/>
              </a:spcAft>
            </a:pP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52558" y="627428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V111. Quels facteurs parmi les suivants ont le plus influencé votre décision dans le choix de votre voyage &lt;v1a&gt; en &lt;v102a&gt; &lt;v102b&gt; ?</a:t>
            </a:r>
            <a:endParaRPr lang="en-CA" sz="800" dirty="0">
              <a:solidFill>
                <a:srgbClr val="636363"/>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4045490269"/>
              </p:ext>
            </p:extLst>
          </p:nvPr>
        </p:nvGraphicFramePr>
        <p:xfrm>
          <a:off x="611560" y="1397000"/>
          <a:ext cx="5246980" cy="4336256"/>
        </p:xfrm>
        <a:graphic>
          <a:graphicData uri="http://schemas.openxmlformats.org/drawingml/2006/chart">
            <c:chart xmlns:c="http://schemas.openxmlformats.org/drawingml/2006/chart" xmlns:r="http://schemas.openxmlformats.org/officeDocument/2006/relationships" r:id="rId12"/>
          </a:graphicData>
        </a:graphic>
      </p:graphicFrame>
      <p:sp>
        <p:nvSpPr>
          <p:cNvPr id="12" name="ZoneTexte 1"/>
          <p:cNvSpPr txBox="1">
            <a:spLocks noChangeArrowheads="1"/>
          </p:cNvSpPr>
          <p:nvPr>
            <p:custDataLst>
              <p:tags r:id="rId8"/>
            </p:custDataLst>
          </p:nvPr>
        </p:nvSpPr>
        <p:spPr bwMode="auto">
          <a:xfrm>
            <a:off x="552557" y="6032321"/>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grpSp>
        <p:nvGrpSpPr>
          <p:cNvPr id="11" name="Groupe 15"/>
          <p:cNvGrpSpPr>
            <a:grpSpLocks/>
          </p:cNvGrpSpPr>
          <p:nvPr>
            <p:custDataLst>
              <p:tags r:id="rId9"/>
            </p:custDataLst>
          </p:nvPr>
        </p:nvGrpSpPr>
        <p:grpSpPr bwMode="auto">
          <a:xfrm>
            <a:off x="5724129" y="2971983"/>
            <a:ext cx="2612807" cy="798275"/>
            <a:chOff x="5732131" y="2629826"/>
            <a:chExt cx="2612787" cy="902677"/>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732131" y="2629826"/>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57236" y="3046728"/>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ZoneTexte 18"/>
            <p:cNvSpPr txBox="1">
              <a:spLocks noChangeArrowheads="1"/>
            </p:cNvSpPr>
            <p:nvPr/>
          </p:nvSpPr>
          <p:spPr bwMode="auto">
            <a:xfrm>
              <a:off x="6041518" y="2872714"/>
              <a:ext cx="2303400" cy="348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400" b="1" dirty="0">
                  <a:solidFill>
                    <a:srgbClr val="00A5D2"/>
                  </a:solidFill>
                  <a:latin typeface="Arial" charset="0"/>
                </a:rPr>
                <a:t>La destination </a:t>
              </a:r>
              <a:r>
                <a:rPr lang="fr-CA" sz="1400" b="1" dirty="0" smtClean="0">
                  <a:solidFill>
                    <a:srgbClr val="00A5D2"/>
                  </a:solidFill>
                  <a:latin typeface="Arial" charset="0"/>
                </a:rPr>
                <a:t>d’abord! </a:t>
              </a:r>
              <a:endParaRPr lang="fr-CA" sz="1400" b="1" dirty="0">
                <a:solidFill>
                  <a:srgbClr val="00A5D2"/>
                </a:solidFill>
                <a:latin typeface="Arial" charset="0"/>
              </a:endParaRPr>
            </a:p>
          </p:txBody>
        </p:sp>
      </p:grpSp>
    </p:spTree>
    <p:extLst>
      <p:ext uri="{BB962C8B-B14F-4D97-AF65-F5344CB8AC3E}">
        <p14:creationId xmlns:p14="http://schemas.microsoft.com/office/powerpoint/2010/main" val="142976559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260648"/>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Facteur d’influence </a:t>
            </a:r>
            <a:r>
              <a:rPr lang="fr-CA" b="1" u="sng" dirty="0" smtClean="0">
                <a:solidFill>
                  <a:srgbClr val="00B0F0"/>
                </a:solidFill>
              </a:rPr>
              <a:t>le plus important</a:t>
            </a:r>
            <a:r>
              <a:rPr lang="fr-CA" b="1" dirty="0" smtClean="0">
                <a:solidFill>
                  <a:srgbClr val="00B0F0"/>
                </a:solidFill>
              </a:rPr>
              <a:t> dans le choix d’un voyage</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sz="12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473736" y="6256504"/>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V111. Quels facteurs parmi les suivants ont le plus influencé votre décision dans le choix de votre voyage &lt;v1a&gt; en &lt;v102a&gt; &lt;v102b&gt; ?</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7"/>
            </p:custDataLst>
            <p:extLst>
              <p:ext uri="{D42A27DB-BD31-4B8C-83A1-F6EECF244321}">
                <p14:modId xmlns:p14="http://schemas.microsoft.com/office/powerpoint/2010/main" val="370170687"/>
              </p:ext>
            </p:extLst>
          </p:nvPr>
        </p:nvGraphicFramePr>
        <p:xfrm>
          <a:off x="558800" y="1196752"/>
          <a:ext cx="7945235" cy="4666663"/>
        </p:xfrm>
        <a:graphic>
          <a:graphicData uri="http://schemas.openxmlformats.org/drawingml/2006/table">
            <a:tbl>
              <a:tblPr firstRow="1" bandRow="1">
                <a:tableStyleId>{2D5ABB26-0587-4C30-8999-92F81FD0307C}</a:tableStyleId>
              </a:tblPr>
              <a:tblGrid>
                <a:gridCol w="1458860"/>
                <a:gridCol w="403625"/>
                <a:gridCol w="432000"/>
                <a:gridCol w="403625"/>
                <a:gridCol w="403625"/>
                <a:gridCol w="403625"/>
                <a:gridCol w="403625"/>
                <a:gridCol w="403625"/>
                <a:gridCol w="403625"/>
                <a:gridCol w="403625"/>
                <a:gridCol w="403625"/>
                <a:gridCol w="403625"/>
                <a:gridCol w="403625"/>
                <a:gridCol w="403625"/>
                <a:gridCol w="403625"/>
                <a:gridCol w="403625"/>
                <a:gridCol w="403625"/>
              </a:tblGrid>
              <a:tr h="31517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6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Région</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4868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6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TOT.  (v=2298)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(v=1226)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(v=486)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Res­te Qué­bec (v=586)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Masc. (v=1079)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Fém. (v=1219)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(v=91)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(v=379)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(v=875)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(v=953)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(v=376)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da-DK" sz="700" b="1" dirty="0" smtClean="0">
                          <a:solidFill>
                            <a:srgbClr val="7F7F7F"/>
                          </a:solidFill>
                          <a:effectLst/>
                          <a:latin typeface="Arial" pitchFamily="34" charset="0"/>
                          <a:ea typeface="Times New Roman"/>
                          <a:cs typeface="Arial" pitchFamily="34" charset="0"/>
                        </a:rPr>
                        <a:t>40 - 80 K$  (v=860)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(v=786)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(v=401)</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(v=840)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(v=1057)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47051">
                <a:tc>
                  <a:txBody>
                    <a:bodyPr/>
                    <a:lstStyle/>
                    <a:p>
                      <a:pPr algn="l" rtl="0" fontAlgn="ctr"/>
                      <a:r>
                        <a:rPr lang="fr-CA" sz="700" b="1" i="0" u="none" strike="noStrike" dirty="0">
                          <a:solidFill>
                            <a:srgbClr val="636363"/>
                          </a:solidFill>
                          <a:effectLst/>
                          <a:latin typeface="Arial"/>
                        </a:rPr>
                        <a:t>Une destination particulière où je voulais aller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35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40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Le meilleur rapport qualité/prix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Le prix le plus bas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a:solidFill>
                            <a:srgbClr val="636363"/>
                          </a:solidFill>
                          <a:effectLst/>
                          <a:latin typeface="Arial"/>
                        </a:rPr>
                        <a:t>La recommandation d'un membre de la famille ou d'un ami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8</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a:solidFill>
                            <a:srgbClr val="636363"/>
                          </a:solidFill>
                          <a:effectLst/>
                          <a:latin typeface="Arial"/>
                        </a:rPr>
                        <a:t>La date de départ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9</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a:solidFill>
                            <a:srgbClr val="636363"/>
                          </a:solidFill>
                          <a:effectLst/>
                          <a:latin typeface="Arial"/>
                        </a:rPr>
                        <a:t>Accompagner une autre personne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Un hôtel où je voulais séjourner en particulier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La recommandation de l'agent de voyages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00CCFF"/>
                          </a:solidFill>
                          <a:effectLst/>
                          <a:latin typeface="Arial"/>
                        </a:rPr>
                        <a:t>6</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FF000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Voyage payé avec programme de récompenses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a:solidFill>
                            <a:srgbClr val="636363"/>
                          </a:solidFill>
                          <a:effectLst/>
                          <a:latin typeface="Arial"/>
                        </a:rPr>
                        <a:t>La compagnie aérienne avec qui je voulais faire affaire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00CCFF"/>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a:solidFill>
                            <a:srgbClr val="636363"/>
                          </a:solidFill>
                          <a:effectLst/>
                          <a:latin typeface="Arial"/>
                        </a:rPr>
                        <a:t>Un incitatif ou une promotion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Les commentaires de consommateurs sur </a:t>
                      </a:r>
                      <a:r>
                        <a:rPr lang="fr-CA" sz="700" b="1" i="0" u="none" strike="noStrike" dirty="0" smtClean="0">
                          <a:solidFill>
                            <a:srgbClr val="636363"/>
                          </a:solidFill>
                          <a:effectLst/>
                          <a:latin typeface="Arial"/>
                        </a:rPr>
                        <a:t>internet</a:t>
                      </a:r>
                      <a:endParaRPr lang="fr-CA" sz="7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Le nombre d'étoiles de l'hôtel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7051">
                <a:tc>
                  <a:txBody>
                    <a:bodyPr/>
                    <a:lstStyle/>
                    <a:p>
                      <a:pPr algn="l" rtl="0" fontAlgn="ctr"/>
                      <a:r>
                        <a:rPr lang="fr-CA" sz="700" b="1" i="0" u="none" strike="noStrike" dirty="0">
                          <a:solidFill>
                            <a:srgbClr val="636363"/>
                          </a:solidFill>
                          <a:effectLst/>
                          <a:latin typeface="Arial"/>
                        </a:rPr>
                        <a:t>Le grossiste en voyage ou </a:t>
                      </a:r>
                      <a:r>
                        <a:rPr lang="fr-CA" sz="700" b="1" i="0" u="none" strike="noStrike" dirty="0" smtClean="0">
                          <a:solidFill>
                            <a:srgbClr val="636363"/>
                          </a:solidFill>
                          <a:effectLst/>
                          <a:latin typeface="Arial"/>
                        </a:rPr>
                        <a:t>tour opérateur </a:t>
                      </a:r>
                      <a:r>
                        <a:rPr lang="fr-CA" sz="700" b="1" i="0" u="none" strike="noStrike" dirty="0">
                          <a:solidFill>
                            <a:srgbClr val="636363"/>
                          </a:solidFill>
                          <a:effectLst/>
                          <a:latin typeface="Arial"/>
                        </a:rPr>
                        <a:t>avec qui je voulais faire affaire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00CCFF"/>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0">
                <a:tc>
                  <a:txBody>
                    <a:bodyPr/>
                    <a:lstStyle/>
                    <a:p>
                      <a:pPr algn="l" rtl="0" fontAlgn="ctr"/>
                      <a:r>
                        <a:rPr lang="fr-CA" sz="700" b="1" i="0" u="none" strike="noStrike" dirty="0">
                          <a:solidFill>
                            <a:srgbClr val="636363"/>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rtl="0" fontAlgn="ctr"/>
                      <a:r>
                        <a:rPr lang="fr-CA" sz="1000" b="0" i="0" u="none" strike="noStrike" dirty="0">
                          <a:solidFill>
                            <a:srgbClr val="808080"/>
                          </a:solidFill>
                          <a:effectLst/>
                          <a:latin typeface="Arial"/>
                        </a:rPr>
                        <a:t>2</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2" name="ZoneTexte 1"/>
          <p:cNvSpPr txBox="1">
            <a:spLocks noChangeArrowheads="1"/>
          </p:cNvSpPr>
          <p:nvPr>
            <p:custDataLst>
              <p:tags r:id="rId8"/>
            </p:custDataLst>
          </p:nvPr>
        </p:nvSpPr>
        <p:spPr bwMode="auto">
          <a:xfrm>
            <a:off x="427111" y="6032321"/>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3974041319"/>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273376"/>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Facteur d’influence </a:t>
            </a:r>
            <a:r>
              <a:rPr lang="fr-CA" b="1" u="sng" dirty="0" smtClean="0">
                <a:solidFill>
                  <a:srgbClr val="00B0F0"/>
                </a:solidFill>
              </a:rPr>
              <a:t>le plus important</a:t>
            </a:r>
            <a:r>
              <a:rPr lang="fr-CA" b="1" dirty="0" smtClean="0">
                <a:solidFill>
                  <a:srgbClr val="00B0F0"/>
                </a:solidFill>
              </a:rPr>
              <a:t> dans le choix d’un voyage</a:t>
            </a:r>
          </a:p>
          <a:p>
            <a:pPr eaLnBrk="1" fontAlgn="base" hangingPunct="1">
              <a:spcBef>
                <a:spcPct val="0"/>
              </a:spcBef>
              <a:spcAft>
                <a:spcPct val="0"/>
              </a:spcAft>
            </a:pPr>
            <a:r>
              <a:rPr lang="fr-CA" sz="1200" dirty="0" smtClean="0">
                <a:solidFill>
                  <a:srgbClr val="00B0F0"/>
                </a:solidFill>
              </a:rPr>
              <a:t>Base : tous les voyages hors Québec effectués par les Québécois au cours des trois dernières années (v=2298)*</a:t>
            </a:r>
            <a:endParaRPr lang="fr-CA" sz="12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270804851"/>
              </p:ext>
            </p:extLst>
          </p:nvPr>
        </p:nvGraphicFramePr>
        <p:xfrm>
          <a:off x="558800" y="1120699"/>
          <a:ext cx="8027993" cy="4756573"/>
        </p:xfrm>
        <a:graphic>
          <a:graphicData uri="http://schemas.openxmlformats.org/drawingml/2006/table">
            <a:tbl>
              <a:tblPr firstRow="1" bandRow="1">
                <a:tableStyleId>{2D5ABB26-0587-4C30-8999-92F81FD0307C}</a:tableStyleId>
              </a:tblPr>
              <a:tblGrid>
                <a:gridCol w="1344897"/>
                <a:gridCol w="503016"/>
                <a:gridCol w="618008"/>
                <a:gridCol w="618008"/>
                <a:gridCol w="618008"/>
                <a:gridCol w="618008"/>
                <a:gridCol w="618008"/>
                <a:gridCol w="618008"/>
                <a:gridCol w="618008"/>
                <a:gridCol w="618008"/>
                <a:gridCol w="618008"/>
                <a:gridCol w="618008"/>
              </a:tblGrid>
              <a:tr h="28803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9862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TOT.  (v=2298)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(v=234)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da-DK" sz="800" b="1" kern="1200" dirty="0" smtClean="0">
                          <a:solidFill>
                            <a:srgbClr val="7F7F7F"/>
                          </a:solidFill>
                          <a:effectLst/>
                          <a:latin typeface="Arial" pitchFamily="34" charset="0"/>
                          <a:ea typeface="Times New Roman"/>
                          <a:cs typeface="Arial" pitchFamily="34" charset="0"/>
                        </a:rPr>
                        <a:t> (v=468)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(v=1596)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 (v=1044)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Non (v=1166)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(v=702)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USA (v=1229)</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b-NO" sz="800" b="1" kern="1200" dirty="0" smtClean="0">
                          <a:solidFill>
                            <a:srgbClr val="7F7F7F"/>
                          </a:solidFill>
                          <a:effectLst/>
                          <a:latin typeface="Arial" pitchFamily="34" charset="0"/>
                          <a:ea typeface="Times New Roman"/>
                          <a:cs typeface="Arial" pitchFamily="34" charset="0"/>
                        </a:rPr>
                        <a:t>Euro­pe (v=685)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(v=121)</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Desti­na­tion </a:t>
                      </a:r>
                      <a:r>
                        <a:rPr lang="de-DE" sz="800" b="1" kern="1200" dirty="0" err="1" smtClean="0">
                          <a:solidFill>
                            <a:srgbClr val="7F7F7F"/>
                          </a:solidFill>
                          <a:effectLst/>
                          <a:latin typeface="Arial" pitchFamily="34" charset="0"/>
                          <a:ea typeface="Times New Roman"/>
                          <a:cs typeface="Arial" pitchFamily="34" charset="0"/>
                        </a:rPr>
                        <a:t>So­leil</a:t>
                      </a:r>
                      <a:r>
                        <a:rPr lang="de-DE" sz="800" b="1" kern="1200" dirty="0" smtClean="0">
                          <a:solidFill>
                            <a:srgbClr val="7F7F7F"/>
                          </a:solidFill>
                          <a:effectLst/>
                          <a:latin typeface="Arial" pitchFamily="34" charset="0"/>
                          <a:ea typeface="Times New Roman"/>
                          <a:cs typeface="Arial" pitchFamily="34" charset="0"/>
                        </a:rPr>
                        <a:t> (v=1056)</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60676">
                <a:tc>
                  <a:txBody>
                    <a:bodyPr/>
                    <a:lstStyle/>
                    <a:p>
                      <a:pPr algn="l" rtl="0" fontAlgn="ctr"/>
                      <a:r>
                        <a:rPr lang="fr-CA" sz="700" b="1" i="0" u="none" strike="noStrike" dirty="0">
                          <a:solidFill>
                            <a:srgbClr val="636363"/>
                          </a:solidFill>
                          <a:effectLst/>
                          <a:latin typeface="Arial"/>
                        </a:rPr>
                        <a:t>Une destination particulière où je voulais aller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30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FF0000"/>
                          </a:solidFill>
                          <a:effectLst/>
                          <a:latin typeface="Arial"/>
                        </a:rPr>
                        <a:t>28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Le meilleur rapport qualité/prix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00CCFF"/>
                          </a:solidFill>
                          <a:effectLst/>
                          <a:latin typeface="Arial"/>
                        </a:rPr>
                        <a:t>16</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Le prix le plus bas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12331">
                <a:tc>
                  <a:txBody>
                    <a:bodyPr/>
                    <a:lstStyle/>
                    <a:p>
                      <a:pPr algn="l" rtl="0" fontAlgn="ctr"/>
                      <a:r>
                        <a:rPr lang="fr-CA" sz="700" b="1" i="0" u="none" strike="noStrike">
                          <a:solidFill>
                            <a:srgbClr val="636363"/>
                          </a:solidFill>
                          <a:effectLst/>
                          <a:latin typeface="Arial"/>
                        </a:rPr>
                        <a:t>La recommandation d'un membre de la famille ou d'un ami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La date de départ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Accompagner une autre personne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Un hôtel où je voulais séjourner en particulier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dirty="0">
                          <a:solidFill>
                            <a:srgbClr val="636363"/>
                          </a:solidFill>
                          <a:effectLst/>
                          <a:latin typeface="Arial"/>
                        </a:rPr>
                        <a:t>La recommandation de l'agent de voyages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6</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dirty="0">
                          <a:solidFill>
                            <a:srgbClr val="636363"/>
                          </a:solidFill>
                          <a:effectLst/>
                          <a:latin typeface="Arial"/>
                        </a:rPr>
                        <a:t>Voyage payé avec programme de récompenses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La compagnie aérienne avec qui je voulais faire affaire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00CCFF"/>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a:solidFill>
                            <a:srgbClr val="636363"/>
                          </a:solidFill>
                          <a:effectLst/>
                          <a:latin typeface="Arial"/>
                        </a:rPr>
                        <a:t>Un incitatif ou une promotion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00CCFF"/>
                          </a:solidFill>
                          <a:effectLst/>
                          <a:latin typeface="Arial"/>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FF000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dirty="0">
                          <a:solidFill>
                            <a:srgbClr val="636363"/>
                          </a:solidFill>
                          <a:effectLst/>
                          <a:latin typeface="Arial"/>
                        </a:rPr>
                        <a:t>Les commentaires de consommateurs sur </a:t>
                      </a:r>
                      <a:r>
                        <a:rPr lang="fr-CA" sz="700" b="1" i="0" u="none" strike="noStrike" dirty="0" smtClean="0">
                          <a:solidFill>
                            <a:srgbClr val="636363"/>
                          </a:solidFill>
                          <a:effectLst/>
                          <a:latin typeface="Arial"/>
                        </a:rPr>
                        <a:t>internet</a:t>
                      </a:r>
                      <a:endParaRPr lang="fr-CA" sz="700" b="1" i="0" u="none" strike="noStrike" dirty="0">
                        <a:solidFill>
                          <a:srgbClr val="636363"/>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dirty="0">
                          <a:solidFill>
                            <a:srgbClr val="636363"/>
                          </a:solidFill>
                          <a:effectLst/>
                          <a:latin typeface="Arial"/>
                        </a:rPr>
                        <a:t>Le nombre d'étoiles de l'hôtel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00CCFF"/>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12331">
                <a:tc>
                  <a:txBody>
                    <a:bodyPr/>
                    <a:lstStyle/>
                    <a:p>
                      <a:pPr algn="l" rtl="0" fontAlgn="ctr"/>
                      <a:r>
                        <a:rPr lang="fr-CA" sz="700" b="1" i="0" u="none" strike="noStrike" dirty="0">
                          <a:solidFill>
                            <a:srgbClr val="636363"/>
                          </a:solidFill>
                          <a:effectLst/>
                          <a:latin typeface="Arial"/>
                        </a:rPr>
                        <a:t>Le grossiste en voyage ou </a:t>
                      </a:r>
                      <a:r>
                        <a:rPr lang="fr-CA" sz="700" b="1" i="0" u="none" strike="noStrike" dirty="0" smtClean="0">
                          <a:solidFill>
                            <a:srgbClr val="636363"/>
                          </a:solidFill>
                          <a:effectLst/>
                          <a:latin typeface="Arial"/>
                        </a:rPr>
                        <a:t>tour</a:t>
                      </a:r>
                      <a:r>
                        <a:rPr lang="fr-CA" sz="700" b="1" i="0" u="none" strike="noStrike" baseline="0" dirty="0" smtClean="0">
                          <a:solidFill>
                            <a:srgbClr val="636363"/>
                          </a:solidFill>
                          <a:effectLst/>
                          <a:latin typeface="Arial"/>
                        </a:rPr>
                        <a:t> </a:t>
                      </a:r>
                      <a:r>
                        <a:rPr lang="fr-CA" sz="700" b="1" i="0" u="none" strike="noStrike" dirty="0" smtClean="0">
                          <a:solidFill>
                            <a:srgbClr val="636363"/>
                          </a:solidFill>
                          <a:effectLst/>
                          <a:latin typeface="Arial"/>
                        </a:rPr>
                        <a:t>opérateur </a:t>
                      </a:r>
                      <a:r>
                        <a:rPr lang="fr-CA" sz="700" b="1" i="0" u="none" strike="noStrike" dirty="0">
                          <a:solidFill>
                            <a:srgbClr val="636363"/>
                          </a:solidFill>
                          <a:effectLst/>
                          <a:latin typeface="Arial"/>
                        </a:rPr>
                        <a:t>avec qui je voulais faire affaire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60676">
                <a:tc>
                  <a:txBody>
                    <a:bodyPr/>
                    <a:lstStyle/>
                    <a:p>
                      <a:pPr algn="l" rtl="0" fontAlgn="ctr"/>
                      <a:r>
                        <a:rPr lang="fr-CA" sz="700" b="1" i="0" u="none" strike="noStrike" dirty="0">
                          <a:solidFill>
                            <a:srgbClr val="636363"/>
                          </a:solidFill>
                          <a:effectLst/>
                          <a:latin typeface="Arial"/>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1"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rtl="0" fontAlgn="ctr"/>
                      <a:r>
                        <a:rPr lang="fr-CA" sz="1050" b="0" i="0" u="none" strike="noStrike" dirty="0">
                          <a:solidFill>
                            <a:srgbClr val="808080"/>
                          </a:solidFill>
                          <a:effectLst/>
                          <a:latin typeface="Arial"/>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rtl="0" fontAlgn="ctr"/>
                      <a:r>
                        <a:rPr lang="fr-CA" sz="1050" b="0" i="0" u="none" strike="noStrike" dirty="0">
                          <a:solidFill>
                            <a:srgbClr val="808080"/>
                          </a:solidFill>
                          <a:effectLst/>
                          <a:latin typeface="Arial"/>
                        </a:rPr>
                        <a:t>2</a:t>
                      </a: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ZoneTexte 1"/>
          <p:cNvSpPr txBox="1">
            <a:spLocks noChangeArrowheads="1"/>
          </p:cNvSpPr>
          <p:nvPr>
            <p:custDataLst>
              <p:tags r:id="rId7"/>
            </p:custDataLst>
          </p:nvPr>
        </p:nvSpPr>
        <p:spPr bwMode="auto">
          <a:xfrm>
            <a:off x="469967"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V111, Quels facteurs parmi les suivants ont le plus influencé votre décision dans le choix de votre voyage &lt;v1a&gt; en &lt;v102a&gt; &lt;v102b&gt; ?</a:t>
            </a:r>
            <a:endParaRPr lang="en-CA" sz="800" dirty="0">
              <a:solidFill>
                <a:srgbClr val="636363"/>
              </a:solidFill>
              <a:latin typeface="Arial" charset="0"/>
            </a:endParaRPr>
          </a:p>
        </p:txBody>
      </p:sp>
      <p:sp>
        <p:nvSpPr>
          <p:cNvPr id="11" name="ZoneTexte 1"/>
          <p:cNvSpPr txBox="1">
            <a:spLocks noChangeArrowheads="1"/>
          </p:cNvSpPr>
          <p:nvPr>
            <p:custDataLst>
              <p:tags r:id="rId8"/>
            </p:custDataLst>
          </p:nvPr>
        </p:nvSpPr>
        <p:spPr bwMode="auto">
          <a:xfrm>
            <a:off x="427111" y="6104329"/>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en-CA" sz="1200" dirty="0" smtClean="0">
                <a:solidFill>
                  <a:srgbClr val="00B0F0"/>
                </a:solidFill>
                <a:latin typeface="Arial" charset="0"/>
              </a:rPr>
              <a:t>*</a:t>
            </a:r>
            <a:r>
              <a:rPr lang="en-CA" sz="1100" dirty="0" smtClean="0">
                <a:solidFill>
                  <a:srgbClr val="00B0F0"/>
                </a:solidFill>
                <a:latin typeface="Arial" charset="0"/>
              </a:rPr>
              <a:t>v</a:t>
            </a:r>
            <a:r>
              <a:rPr lang="en-CA" sz="1200" dirty="0" smtClean="0">
                <a:solidFill>
                  <a:srgbClr val="00B0F0"/>
                </a:solidFill>
                <a:latin typeface="Arial" charset="0"/>
              </a:rPr>
              <a:t>=</a:t>
            </a:r>
            <a:r>
              <a:rPr lang="fr-CA" sz="1000" dirty="0" smtClean="0">
                <a:solidFill>
                  <a:srgbClr val="00B0F0"/>
                </a:solidFill>
                <a:latin typeface="Arial" charset="0"/>
              </a:rPr>
              <a:t>La base utilisée ici n’est pas un nombre de répondants, mais plutôt le nombre de voyages mentionnés.</a:t>
            </a:r>
            <a:endParaRPr lang="fr-CA" sz="1000" dirty="0">
              <a:solidFill>
                <a:srgbClr val="00B0F0"/>
              </a:solidFill>
              <a:latin typeface="Arial" charset="0"/>
            </a:endParaRPr>
          </a:p>
        </p:txBody>
      </p:sp>
    </p:spTree>
    <p:extLst>
      <p:ext uri="{BB962C8B-B14F-4D97-AF65-F5344CB8AC3E}">
        <p14:creationId xmlns:p14="http://schemas.microsoft.com/office/powerpoint/2010/main" val="152107311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59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Opinion des Québécois par rapport à des énoncés en lien avec l’achat d’un voyage</a:t>
            </a:r>
          </a:p>
          <a:p>
            <a:pPr eaLnBrk="1" fontAlgn="base" hangingPunct="1">
              <a:spcBef>
                <a:spcPct val="0"/>
              </a:spcBef>
              <a:spcAft>
                <a:spcPct val="0"/>
              </a:spcAft>
            </a:pPr>
            <a:r>
              <a:rPr lang="fr-CA" sz="1400" dirty="0" smtClean="0">
                <a:solidFill>
                  <a:srgbClr val="00B0F0"/>
                </a:solidFill>
              </a:rPr>
              <a:t>Base : tous les répondants (n=1000)</a:t>
            </a:r>
          </a:p>
          <a:p>
            <a:pPr eaLnBrk="1" fontAlgn="base" hangingPunct="1">
              <a:spcBef>
                <a:spcPct val="0"/>
              </a:spcBef>
              <a:spcAft>
                <a:spcPct val="0"/>
              </a:spcAft>
            </a:pPr>
            <a:endParaRPr lang="fr-CA" b="1" dirty="0" smtClean="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119227"/>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Q12, Voici maintenant une série d'énoncés reflétant certaines opinions et attitudes que des personnes peuvent avoir lorsqu'elles décident de s'acheter un voyage. Veuillez indiquer votre niveau d'accord ou de désaccord avec chacun de ces énoncés.</a:t>
            </a:r>
            <a:endParaRPr lang="en-CA" sz="800" dirty="0">
              <a:solidFill>
                <a:srgbClr val="636363"/>
              </a:solidFill>
              <a:latin typeface="Arial" charset="0"/>
            </a:endParaRPr>
          </a:p>
        </p:txBody>
      </p:sp>
      <p:graphicFrame>
        <p:nvGraphicFramePr>
          <p:cNvPr id="2" name="Graphique 1"/>
          <p:cNvGraphicFramePr/>
          <p:nvPr>
            <p:custDataLst>
              <p:tags r:id="rId7"/>
            </p:custDataLst>
            <p:extLst>
              <p:ext uri="{D42A27DB-BD31-4B8C-83A1-F6EECF244321}">
                <p14:modId xmlns:p14="http://schemas.microsoft.com/office/powerpoint/2010/main" val="2221583106"/>
              </p:ext>
            </p:extLst>
          </p:nvPr>
        </p:nvGraphicFramePr>
        <p:xfrm>
          <a:off x="558800" y="1268760"/>
          <a:ext cx="7541592" cy="4706738"/>
        </p:xfrm>
        <a:graphic>
          <a:graphicData uri="http://schemas.openxmlformats.org/drawingml/2006/chart">
            <c:chart xmlns:c="http://schemas.openxmlformats.org/drawingml/2006/chart" xmlns:r="http://schemas.openxmlformats.org/officeDocument/2006/relationships" r:id="rId11"/>
          </a:graphicData>
        </a:graphic>
      </p:graphicFrame>
      <p:grpSp>
        <p:nvGrpSpPr>
          <p:cNvPr id="11" name="Groupe 15"/>
          <p:cNvGrpSpPr>
            <a:grpSpLocks/>
          </p:cNvGrpSpPr>
          <p:nvPr>
            <p:custDataLst>
              <p:tags r:id="rId8"/>
            </p:custDataLst>
          </p:nvPr>
        </p:nvGrpSpPr>
        <p:grpSpPr bwMode="auto">
          <a:xfrm>
            <a:off x="1366675" y="1149480"/>
            <a:ext cx="3997413" cy="375575"/>
            <a:chOff x="5574845" y="2819964"/>
            <a:chExt cx="2546285" cy="786447"/>
          </a:xfrm>
        </p:grpSpPr>
        <p:pic>
          <p:nvPicPr>
            <p:cNvPr id="12" name="Picture 4"/>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574845" y="2819964"/>
              <a:ext cx="298758" cy="298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6"/>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737407" y="3222687"/>
              <a:ext cx="383723" cy="3837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ZoneTexte 18"/>
            <p:cNvSpPr txBox="1">
              <a:spLocks noChangeArrowheads="1"/>
            </p:cNvSpPr>
            <p:nvPr/>
          </p:nvSpPr>
          <p:spPr bwMode="auto">
            <a:xfrm>
              <a:off x="5817730" y="2822899"/>
              <a:ext cx="2303400" cy="591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400" b="1" dirty="0" smtClean="0">
                  <a:solidFill>
                    <a:srgbClr val="00A5D2"/>
                  </a:solidFill>
                  <a:latin typeface="Arial" charset="0"/>
                </a:rPr>
                <a:t>Des attitudes et comportements variés</a:t>
              </a:r>
              <a:endParaRPr lang="fr-CA" sz="1400" b="1" dirty="0">
                <a:solidFill>
                  <a:srgbClr val="00A5D2"/>
                </a:solidFill>
                <a:latin typeface="Arial" charset="0"/>
              </a:endParaRPr>
            </a:p>
          </p:txBody>
        </p:sp>
      </p:grpSp>
    </p:spTree>
    <p:extLst>
      <p:ext uri="{BB962C8B-B14F-4D97-AF65-F5344CB8AC3E}">
        <p14:creationId xmlns:p14="http://schemas.microsoft.com/office/powerpoint/2010/main" val="278269576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fr-CA" dirty="0" smtClean="0">
                <a:solidFill>
                  <a:srgbClr val="000000">
                    <a:tint val="75000"/>
                  </a:srgbClr>
                </a:solidFill>
              </a:rPr>
              <a:t>CROP</a:t>
            </a:r>
            <a:endParaRPr lang="fr-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A4CD4D37-5384-4F5D-995C-8E8ADD045392}" type="slidenum">
              <a:rPr lang="fr-CA" smtClean="0">
                <a:solidFill>
                  <a:srgbClr val="000000">
                    <a:tint val="75000"/>
                  </a:srgbClr>
                </a:solidFill>
              </a:rPr>
              <a:pPr>
                <a:defRPr/>
              </a:pPr>
              <a:t>6</a:t>
            </a:fld>
            <a:endParaRPr lang="fr-CA" dirty="0">
              <a:solidFill>
                <a:srgbClr val="000000">
                  <a:tint val="75000"/>
                </a:srgbClr>
              </a:solidFill>
            </a:endParaRPr>
          </a:p>
        </p:txBody>
      </p:sp>
      <p:sp>
        <p:nvSpPr>
          <p:cNvPr id="5" name="Titre 4"/>
          <p:cNvSpPr>
            <a:spLocks noGrp="1"/>
          </p:cNvSpPr>
          <p:nvPr>
            <p:ph type="title"/>
            <p:custDataLst>
              <p:tags r:id="rId3"/>
            </p:custDataLst>
          </p:nvPr>
        </p:nvSpPr>
        <p:spPr>
          <a:xfrm>
            <a:off x="545727" y="404664"/>
            <a:ext cx="5311775" cy="631545"/>
          </a:xfrm>
        </p:spPr>
        <p:txBody>
          <a:bodyPr/>
          <a:lstStyle/>
          <a:p>
            <a:r>
              <a:rPr lang="fr-CA" dirty="0" smtClean="0"/>
              <a:t>Méthodologie</a:t>
            </a:r>
            <a:endParaRPr lang="fr-CA" dirty="0"/>
          </a:p>
        </p:txBody>
      </p:sp>
      <p:sp>
        <p:nvSpPr>
          <p:cNvPr id="54279" name="Text Box 7"/>
          <p:cNvSpPr txBox="1">
            <a:spLocks noChangeArrowheads="1"/>
          </p:cNvSpPr>
          <p:nvPr>
            <p:custDataLst>
              <p:tags r:id="rId4"/>
            </p:custDataLst>
          </p:nvPr>
        </p:nvSpPr>
        <p:spPr bwMode="auto">
          <a:xfrm>
            <a:off x="558801" y="1471728"/>
            <a:ext cx="4517255" cy="5032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just" eaLnBrk="1" fontAlgn="base" hangingPunct="1">
              <a:spcBef>
                <a:spcPct val="0"/>
              </a:spcBef>
              <a:spcAft>
                <a:spcPct val="0"/>
              </a:spcAft>
              <a:defRPr/>
            </a:pPr>
            <a:r>
              <a:rPr lang="fr-CA" sz="1400" b="1" dirty="0" smtClean="0">
                <a:solidFill>
                  <a:srgbClr val="00B0F0"/>
                </a:solidFill>
              </a:rPr>
              <a:t>POPULATION À L’ÉTUDE</a:t>
            </a:r>
          </a:p>
          <a:p>
            <a:pPr algn="just" eaLnBrk="1" fontAlgn="base" hangingPunct="1">
              <a:spcBef>
                <a:spcPct val="0"/>
              </a:spcBef>
              <a:spcAft>
                <a:spcPct val="0"/>
              </a:spcAft>
              <a:defRPr/>
            </a:pPr>
            <a:endParaRPr lang="fr-CA" sz="500" b="1" dirty="0" smtClean="0">
              <a:solidFill>
                <a:srgbClr val="FF9900"/>
              </a:solidFill>
            </a:endParaRPr>
          </a:p>
          <a:p>
            <a:pPr eaLnBrk="1" fontAlgn="base" hangingPunct="1">
              <a:spcBef>
                <a:spcPct val="0"/>
              </a:spcBef>
              <a:spcAft>
                <a:spcPct val="0"/>
              </a:spcAft>
              <a:defRPr/>
            </a:pPr>
            <a:r>
              <a:rPr lang="fr-CA" sz="1200" dirty="0" smtClean="0">
                <a:solidFill>
                  <a:srgbClr val="595959"/>
                </a:solidFill>
                <a:latin typeface="Arial" pitchFamily="34" charset="0"/>
                <a:cs typeface="Arial" pitchFamily="34" charset="0"/>
              </a:rPr>
              <a:t>Au total, </a:t>
            </a:r>
            <a:r>
              <a:rPr lang="fr-CA" sz="1200" b="1" dirty="0" smtClean="0">
                <a:solidFill>
                  <a:srgbClr val="595959"/>
                </a:solidFill>
                <a:latin typeface="Arial" pitchFamily="34" charset="0"/>
                <a:cs typeface="Arial" pitchFamily="34" charset="0"/>
              </a:rPr>
              <a:t>1 </a:t>
            </a:r>
            <a:r>
              <a:rPr lang="fr-CA" sz="1200" b="1" dirty="0">
                <a:solidFill>
                  <a:srgbClr val="595959"/>
                </a:solidFill>
                <a:latin typeface="Arial" pitchFamily="34" charset="0"/>
                <a:cs typeface="Arial" pitchFamily="34" charset="0"/>
              </a:rPr>
              <a:t>0</a:t>
            </a:r>
            <a:r>
              <a:rPr lang="fr-CA" sz="1200" b="1" dirty="0" smtClean="0">
                <a:solidFill>
                  <a:srgbClr val="595959"/>
                </a:solidFill>
                <a:latin typeface="Arial" pitchFamily="34" charset="0"/>
                <a:cs typeface="Arial" pitchFamily="34" charset="0"/>
              </a:rPr>
              <a:t>00 </a:t>
            </a:r>
            <a:r>
              <a:rPr lang="fr-CA" sz="1200" dirty="0" smtClean="0">
                <a:solidFill>
                  <a:srgbClr val="595959"/>
                </a:solidFill>
                <a:latin typeface="Arial" pitchFamily="34" charset="0"/>
                <a:cs typeface="Arial" pitchFamily="34" charset="0"/>
              </a:rPr>
              <a:t>Québécois âgés </a:t>
            </a:r>
            <a:r>
              <a:rPr lang="fr-CA" sz="1200" dirty="0">
                <a:solidFill>
                  <a:srgbClr val="595959"/>
                </a:solidFill>
                <a:latin typeface="Arial" pitchFamily="34" charset="0"/>
                <a:cs typeface="Arial" pitchFamily="34" charset="0"/>
              </a:rPr>
              <a:t>de </a:t>
            </a:r>
            <a:r>
              <a:rPr lang="fr-CA" sz="1200" b="1" dirty="0" smtClean="0">
                <a:solidFill>
                  <a:srgbClr val="595959"/>
                </a:solidFill>
                <a:latin typeface="Arial" pitchFamily="34" charset="0"/>
                <a:cs typeface="Arial" pitchFamily="34" charset="0"/>
              </a:rPr>
              <a:t>18 </a:t>
            </a:r>
            <a:r>
              <a:rPr lang="fr-CA" sz="1200" b="1" dirty="0">
                <a:solidFill>
                  <a:srgbClr val="595959"/>
                </a:solidFill>
                <a:latin typeface="Arial" pitchFamily="34" charset="0"/>
                <a:cs typeface="Arial" pitchFamily="34" charset="0"/>
              </a:rPr>
              <a:t>ans et </a:t>
            </a:r>
            <a:r>
              <a:rPr lang="fr-CA" sz="1200" b="1" dirty="0" smtClean="0">
                <a:solidFill>
                  <a:srgbClr val="595959"/>
                </a:solidFill>
                <a:latin typeface="Arial" pitchFamily="34" charset="0"/>
                <a:cs typeface="Arial" pitchFamily="34" charset="0"/>
              </a:rPr>
              <a:t>plus </a:t>
            </a:r>
            <a:r>
              <a:rPr lang="fr-CA" sz="1200" dirty="0" smtClean="0">
                <a:solidFill>
                  <a:srgbClr val="595959"/>
                </a:solidFill>
                <a:latin typeface="Arial" pitchFamily="34" charset="0"/>
                <a:cs typeface="Arial" pitchFamily="34" charset="0"/>
              </a:rPr>
              <a:t>ayant </a:t>
            </a:r>
            <a:r>
              <a:rPr lang="fr-CA" sz="1200" b="1" dirty="0" smtClean="0">
                <a:solidFill>
                  <a:srgbClr val="595959"/>
                </a:solidFill>
                <a:latin typeface="Arial" pitchFamily="34" charset="0"/>
                <a:cs typeface="Arial" pitchFamily="34" charset="0"/>
              </a:rPr>
              <a:t>effectué au moins un voyage à l’extérieur du Québec au cours des 3 dernières années</a:t>
            </a:r>
            <a:r>
              <a:rPr lang="fr-CA" sz="1200" dirty="0">
                <a:solidFill>
                  <a:srgbClr val="595959"/>
                </a:solidFill>
                <a:latin typeface="Arial" pitchFamily="34" charset="0"/>
                <a:cs typeface="Arial" pitchFamily="34" charset="0"/>
              </a:rPr>
              <a:t>, ayant </a:t>
            </a:r>
            <a:r>
              <a:rPr lang="fr-CA" sz="1200" b="1" dirty="0">
                <a:solidFill>
                  <a:srgbClr val="595959"/>
                </a:solidFill>
                <a:latin typeface="Arial" pitchFamily="34" charset="0"/>
                <a:cs typeface="Arial" pitchFamily="34" charset="0"/>
              </a:rPr>
              <a:t>réservé ce voyage par eux-mêmes </a:t>
            </a:r>
            <a:r>
              <a:rPr lang="fr-CA" sz="1200" dirty="0">
                <a:solidFill>
                  <a:srgbClr val="595959"/>
                </a:solidFill>
                <a:latin typeface="Arial" pitchFamily="34" charset="0"/>
                <a:cs typeface="Arial" pitchFamily="34" charset="0"/>
              </a:rPr>
              <a:t>et l’ayant </a:t>
            </a:r>
            <a:r>
              <a:rPr lang="fr-CA" sz="1200" dirty="0" smtClean="0">
                <a:solidFill>
                  <a:srgbClr val="595959"/>
                </a:solidFill>
                <a:latin typeface="Arial" pitchFamily="34" charset="0"/>
                <a:cs typeface="Arial" pitchFamily="34" charset="0"/>
              </a:rPr>
              <a:t>payé </a:t>
            </a:r>
            <a:r>
              <a:rPr lang="fr-CA" sz="1200" dirty="0">
                <a:solidFill>
                  <a:srgbClr val="595959"/>
                </a:solidFill>
                <a:latin typeface="Arial" pitchFamily="34" charset="0"/>
                <a:cs typeface="Arial" pitchFamily="34" charset="0"/>
              </a:rPr>
              <a:t>avec leur </a:t>
            </a:r>
            <a:r>
              <a:rPr lang="fr-CA" sz="1200" b="1" dirty="0">
                <a:solidFill>
                  <a:srgbClr val="595959"/>
                </a:solidFill>
                <a:latin typeface="Arial" pitchFamily="34" charset="0"/>
                <a:cs typeface="Arial" pitchFamily="34" charset="0"/>
              </a:rPr>
              <a:t>propre </a:t>
            </a:r>
            <a:r>
              <a:rPr lang="fr-CA" sz="1200" b="1" dirty="0" smtClean="0">
                <a:solidFill>
                  <a:srgbClr val="595959"/>
                </a:solidFill>
                <a:latin typeface="Arial" pitchFamily="34" charset="0"/>
                <a:cs typeface="Arial" pitchFamily="34" charset="0"/>
              </a:rPr>
              <a:t>argent </a:t>
            </a:r>
            <a:r>
              <a:rPr lang="fr-CA" sz="1200" dirty="0" smtClean="0">
                <a:solidFill>
                  <a:srgbClr val="595959"/>
                </a:solidFill>
                <a:latin typeface="Arial" pitchFamily="34" charset="0"/>
                <a:cs typeface="Arial" pitchFamily="34" charset="0"/>
              </a:rPr>
              <a:t>ont été rejoints via le web.</a:t>
            </a:r>
            <a:endParaRPr lang="fr-CA" sz="1200" dirty="0">
              <a:solidFill>
                <a:srgbClr val="595959"/>
              </a:solidFill>
              <a:latin typeface="Arial" pitchFamily="34" charset="0"/>
              <a:cs typeface="Arial" pitchFamily="34" charset="0"/>
            </a:endParaRPr>
          </a:p>
          <a:p>
            <a:pPr algn="just" eaLnBrk="1" fontAlgn="base" hangingPunct="1">
              <a:lnSpc>
                <a:spcPct val="50000"/>
              </a:lnSpc>
              <a:spcBef>
                <a:spcPct val="0"/>
              </a:spcBef>
              <a:spcAft>
                <a:spcPct val="0"/>
              </a:spcAft>
              <a:defRPr/>
            </a:pPr>
            <a:endParaRPr lang="fr-CA" sz="1200" dirty="0" smtClean="0">
              <a:solidFill>
                <a:srgbClr val="000000">
                  <a:lumMod val="50000"/>
                  <a:lumOff val="50000"/>
                </a:srgbClr>
              </a:solidFill>
            </a:endParaRPr>
          </a:p>
          <a:p>
            <a:pPr algn="just" eaLnBrk="1" fontAlgn="base" hangingPunct="1">
              <a:lnSpc>
                <a:spcPct val="50000"/>
              </a:lnSpc>
              <a:spcBef>
                <a:spcPct val="0"/>
              </a:spcBef>
              <a:spcAft>
                <a:spcPct val="0"/>
              </a:spcAft>
              <a:defRPr/>
            </a:pPr>
            <a:endParaRPr lang="fr-CA" sz="1400" b="1" dirty="0" smtClean="0">
              <a:solidFill>
                <a:srgbClr val="00B0F0"/>
              </a:solidFill>
            </a:endParaRPr>
          </a:p>
          <a:p>
            <a:pPr algn="just" eaLnBrk="1" fontAlgn="base" hangingPunct="1">
              <a:spcBef>
                <a:spcPct val="0"/>
              </a:spcBef>
              <a:spcAft>
                <a:spcPct val="0"/>
              </a:spcAft>
              <a:defRPr/>
            </a:pPr>
            <a:r>
              <a:rPr lang="fr-CA" sz="1400" b="1" dirty="0" smtClean="0">
                <a:solidFill>
                  <a:srgbClr val="00B0F0"/>
                </a:solidFill>
              </a:rPr>
              <a:t>COLLECTE DES DONNÉES</a:t>
            </a:r>
          </a:p>
          <a:p>
            <a:pPr algn="just" eaLnBrk="1" fontAlgn="base" hangingPunct="1">
              <a:spcBef>
                <a:spcPct val="0"/>
              </a:spcBef>
              <a:spcAft>
                <a:spcPct val="0"/>
              </a:spcAft>
              <a:defRPr/>
            </a:pPr>
            <a:endParaRPr lang="fr-CA" sz="500" dirty="0" smtClean="0">
              <a:solidFill>
                <a:srgbClr val="FF9900"/>
              </a:solidFill>
            </a:endParaRPr>
          </a:p>
          <a:p>
            <a:pPr algn="just" eaLnBrk="1" fontAlgn="base" hangingPunct="1">
              <a:spcBef>
                <a:spcPct val="0"/>
              </a:spcBef>
              <a:spcAft>
                <a:spcPct val="0"/>
              </a:spcAft>
              <a:defRPr/>
            </a:pPr>
            <a:r>
              <a:rPr lang="fr-CA" sz="1200" b="1" dirty="0">
                <a:solidFill>
                  <a:srgbClr val="595959"/>
                </a:solidFill>
                <a:latin typeface="Arial" pitchFamily="34" charset="0"/>
                <a:cs typeface="Arial" pitchFamily="34" charset="0"/>
              </a:rPr>
              <a:t>Période de collecte : </a:t>
            </a:r>
            <a:r>
              <a:rPr lang="fr-CA" sz="1200" dirty="0" smtClean="0">
                <a:solidFill>
                  <a:srgbClr val="595959"/>
                </a:solidFill>
                <a:latin typeface="Arial" pitchFamily="34" charset="0"/>
                <a:cs typeface="Arial" pitchFamily="34" charset="0"/>
              </a:rPr>
              <a:t>13 au 19 mars 2013</a:t>
            </a:r>
            <a:endParaRPr lang="fr-CA" sz="1200" dirty="0">
              <a:solidFill>
                <a:srgbClr val="595959"/>
              </a:solidFill>
              <a:latin typeface="Arial" pitchFamily="34" charset="0"/>
              <a:cs typeface="Arial" pitchFamily="34" charset="0"/>
            </a:endParaRPr>
          </a:p>
          <a:p>
            <a:pPr algn="just" eaLnBrk="1" fontAlgn="base" hangingPunct="1">
              <a:lnSpc>
                <a:spcPct val="50000"/>
              </a:lnSpc>
              <a:spcBef>
                <a:spcPct val="0"/>
              </a:spcBef>
              <a:spcAft>
                <a:spcPct val="0"/>
              </a:spcAft>
              <a:defRPr/>
            </a:pPr>
            <a:endParaRPr lang="fr-CA" sz="1200" dirty="0">
              <a:solidFill>
                <a:srgbClr val="595959"/>
              </a:solidFill>
              <a:latin typeface="Arial" pitchFamily="34" charset="0"/>
              <a:cs typeface="Arial" pitchFamily="34" charset="0"/>
            </a:endParaRPr>
          </a:p>
          <a:p>
            <a:pPr algn="just" eaLnBrk="1" fontAlgn="base" hangingPunct="1">
              <a:spcBef>
                <a:spcPct val="0"/>
              </a:spcBef>
              <a:spcAft>
                <a:spcPct val="0"/>
              </a:spcAft>
              <a:defRPr/>
            </a:pPr>
            <a:r>
              <a:rPr lang="fr-CA" sz="1200" b="1" dirty="0">
                <a:solidFill>
                  <a:srgbClr val="595959"/>
                </a:solidFill>
                <a:latin typeface="Arial" pitchFamily="34" charset="0"/>
                <a:cs typeface="Arial" pitchFamily="34" charset="0"/>
              </a:rPr>
              <a:t>Mode de collecte : </a:t>
            </a:r>
            <a:r>
              <a:rPr lang="fr-CA" sz="1200" dirty="0">
                <a:solidFill>
                  <a:srgbClr val="595959"/>
                </a:solidFill>
                <a:latin typeface="Arial" pitchFamily="34" charset="0"/>
                <a:cs typeface="Arial" pitchFamily="34" charset="0"/>
              </a:rPr>
              <a:t>s</a:t>
            </a:r>
            <a:r>
              <a:rPr lang="fr-CA" sz="1200" dirty="0" smtClean="0">
                <a:solidFill>
                  <a:srgbClr val="595959"/>
                </a:solidFill>
                <a:latin typeface="Arial" pitchFamily="34" charset="0"/>
                <a:cs typeface="Arial" pitchFamily="34" charset="0"/>
              </a:rPr>
              <a:t>ondage web auprès de panélistes</a:t>
            </a:r>
            <a:endParaRPr lang="fr-CA" sz="1200" dirty="0">
              <a:solidFill>
                <a:srgbClr val="595959"/>
              </a:solidFill>
              <a:latin typeface="Arial" pitchFamily="34" charset="0"/>
              <a:cs typeface="Arial" pitchFamily="34" charset="0"/>
            </a:endParaRPr>
          </a:p>
          <a:p>
            <a:pPr algn="just" eaLnBrk="1" fontAlgn="base" hangingPunct="1">
              <a:lnSpc>
                <a:spcPct val="50000"/>
              </a:lnSpc>
              <a:spcBef>
                <a:spcPct val="0"/>
              </a:spcBef>
              <a:spcAft>
                <a:spcPct val="0"/>
              </a:spcAft>
              <a:defRPr/>
            </a:pPr>
            <a:endParaRPr lang="fr-CA" sz="1200" dirty="0">
              <a:solidFill>
                <a:srgbClr val="595959"/>
              </a:solidFill>
              <a:latin typeface="Arial" pitchFamily="34" charset="0"/>
              <a:cs typeface="Arial" pitchFamily="34" charset="0"/>
            </a:endParaRPr>
          </a:p>
          <a:p>
            <a:pPr algn="just" eaLnBrk="1" fontAlgn="base" hangingPunct="1">
              <a:spcBef>
                <a:spcPct val="0"/>
              </a:spcBef>
              <a:spcAft>
                <a:spcPct val="0"/>
              </a:spcAft>
              <a:defRPr/>
            </a:pPr>
            <a:r>
              <a:rPr lang="fr-CA" sz="1200" b="1" dirty="0">
                <a:solidFill>
                  <a:srgbClr val="595959"/>
                </a:solidFill>
                <a:latin typeface="Arial" pitchFamily="34" charset="0"/>
                <a:cs typeface="Arial" pitchFamily="34" charset="0"/>
              </a:rPr>
              <a:t>Recrutement : </a:t>
            </a:r>
            <a:r>
              <a:rPr lang="fr-CA" sz="1200" dirty="0" smtClean="0">
                <a:solidFill>
                  <a:srgbClr val="595959"/>
                </a:solidFill>
                <a:latin typeface="Arial" pitchFamily="34" charset="0"/>
                <a:cs typeface="Arial" pitchFamily="34" charset="0"/>
              </a:rPr>
              <a:t>les </a:t>
            </a:r>
            <a:r>
              <a:rPr lang="fr-CA" sz="1200" dirty="0">
                <a:solidFill>
                  <a:srgbClr val="595959"/>
                </a:solidFill>
                <a:latin typeface="Arial" pitchFamily="34" charset="0"/>
                <a:cs typeface="Arial" pitchFamily="34" charset="0"/>
              </a:rPr>
              <a:t>répondants ont été recrutés via un panel web.</a:t>
            </a:r>
          </a:p>
          <a:p>
            <a:pPr algn="just" eaLnBrk="1" fontAlgn="base" hangingPunct="1">
              <a:lnSpc>
                <a:spcPct val="50000"/>
              </a:lnSpc>
              <a:spcBef>
                <a:spcPct val="0"/>
              </a:spcBef>
              <a:spcAft>
                <a:spcPct val="0"/>
              </a:spcAft>
              <a:defRPr/>
            </a:pPr>
            <a:endParaRPr lang="fr-CA" sz="1200" dirty="0">
              <a:solidFill>
                <a:srgbClr val="595959"/>
              </a:solidFill>
              <a:latin typeface="Arial" pitchFamily="34" charset="0"/>
              <a:cs typeface="Arial" pitchFamily="34" charset="0"/>
            </a:endParaRPr>
          </a:p>
          <a:p>
            <a:pPr algn="just" eaLnBrk="1" fontAlgn="base" hangingPunct="1">
              <a:spcBef>
                <a:spcPct val="0"/>
              </a:spcBef>
              <a:spcAft>
                <a:spcPct val="0"/>
              </a:spcAft>
              <a:defRPr/>
            </a:pPr>
            <a:r>
              <a:rPr lang="fr-CA" sz="1200" b="1" dirty="0">
                <a:solidFill>
                  <a:srgbClr val="595959"/>
                </a:solidFill>
                <a:latin typeface="Arial" pitchFamily="34" charset="0"/>
                <a:cs typeface="Arial" pitchFamily="34" charset="0"/>
              </a:rPr>
              <a:t>Durée du questionnaire : </a:t>
            </a:r>
            <a:r>
              <a:rPr lang="fr-CA" sz="1200" dirty="0" smtClean="0">
                <a:solidFill>
                  <a:srgbClr val="595959"/>
                </a:solidFill>
                <a:latin typeface="Arial" pitchFamily="34" charset="0"/>
                <a:cs typeface="Arial" pitchFamily="34" charset="0"/>
              </a:rPr>
              <a:t>15 </a:t>
            </a:r>
            <a:r>
              <a:rPr lang="fr-CA" sz="1200" dirty="0">
                <a:solidFill>
                  <a:srgbClr val="595959"/>
                </a:solidFill>
                <a:latin typeface="Arial" pitchFamily="34" charset="0"/>
                <a:cs typeface="Arial" pitchFamily="34" charset="0"/>
              </a:rPr>
              <a:t>minutes</a:t>
            </a:r>
          </a:p>
          <a:p>
            <a:pPr algn="just" eaLnBrk="1" fontAlgn="base" hangingPunct="1">
              <a:lnSpc>
                <a:spcPct val="50000"/>
              </a:lnSpc>
              <a:spcBef>
                <a:spcPct val="0"/>
              </a:spcBef>
              <a:spcAft>
                <a:spcPct val="0"/>
              </a:spcAft>
              <a:defRPr/>
            </a:pPr>
            <a:endParaRPr lang="fr-CA" sz="1200" dirty="0" smtClean="0">
              <a:solidFill>
                <a:srgbClr val="5F5F5F"/>
              </a:solidFill>
            </a:endParaRPr>
          </a:p>
          <a:p>
            <a:pPr algn="just" eaLnBrk="1" fontAlgn="base" hangingPunct="1">
              <a:lnSpc>
                <a:spcPct val="50000"/>
              </a:lnSpc>
              <a:spcBef>
                <a:spcPct val="0"/>
              </a:spcBef>
              <a:spcAft>
                <a:spcPct val="0"/>
              </a:spcAft>
              <a:defRPr/>
            </a:pPr>
            <a:endParaRPr lang="fr-CA" sz="1600" b="1" dirty="0" smtClean="0">
              <a:solidFill>
                <a:srgbClr val="00B0F0"/>
              </a:solidFill>
            </a:endParaRPr>
          </a:p>
          <a:p>
            <a:pPr algn="just" eaLnBrk="1" fontAlgn="base" hangingPunct="1">
              <a:lnSpc>
                <a:spcPct val="50000"/>
              </a:lnSpc>
              <a:spcBef>
                <a:spcPct val="0"/>
              </a:spcBef>
              <a:spcAft>
                <a:spcPct val="0"/>
              </a:spcAft>
              <a:defRPr/>
            </a:pPr>
            <a:endParaRPr lang="fr-CA" sz="1600" b="1" dirty="0" smtClean="0">
              <a:solidFill>
                <a:srgbClr val="00B0F0"/>
              </a:solidFill>
            </a:endParaRPr>
          </a:p>
          <a:p>
            <a:pPr algn="just" eaLnBrk="1" fontAlgn="base" hangingPunct="1">
              <a:spcBef>
                <a:spcPct val="0"/>
              </a:spcBef>
              <a:spcAft>
                <a:spcPct val="0"/>
              </a:spcAft>
              <a:defRPr/>
            </a:pPr>
            <a:r>
              <a:rPr lang="fr-CA" sz="1400" b="1" dirty="0" smtClean="0">
                <a:solidFill>
                  <a:srgbClr val="00B0F0"/>
                </a:solidFill>
              </a:rPr>
              <a:t>PONDÉRATION</a:t>
            </a:r>
          </a:p>
          <a:p>
            <a:pPr algn="just" eaLnBrk="1" fontAlgn="base" hangingPunct="1">
              <a:spcBef>
                <a:spcPct val="0"/>
              </a:spcBef>
              <a:spcAft>
                <a:spcPct val="0"/>
              </a:spcAft>
              <a:defRPr/>
            </a:pPr>
            <a:endParaRPr lang="fr-CA" sz="500" dirty="0" smtClean="0">
              <a:solidFill>
                <a:srgbClr val="777777"/>
              </a:solidFill>
            </a:endParaRPr>
          </a:p>
          <a:p>
            <a:pPr algn="just" eaLnBrk="1" fontAlgn="base" hangingPunct="1">
              <a:spcBef>
                <a:spcPct val="0"/>
              </a:spcBef>
              <a:spcAft>
                <a:spcPct val="0"/>
              </a:spcAft>
              <a:defRPr/>
            </a:pPr>
            <a:r>
              <a:rPr lang="fr-CA" sz="1200" dirty="0">
                <a:solidFill>
                  <a:srgbClr val="595959"/>
                </a:solidFill>
                <a:latin typeface="Arial" pitchFamily="34" charset="0"/>
                <a:cs typeface="Arial" pitchFamily="34" charset="0"/>
              </a:rPr>
              <a:t>Les données du sondage ont été </a:t>
            </a:r>
            <a:r>
              <a:rPr lang="fr-CA" sz="1200" b="1" dirty="0">
                <a:solidFill>
                  <a:srgbClr val="595959"/>
                </a:solidFill>
                <a:latin typeface="Arial" pitchFamily="34" charset="0"/>
                <a:cs typeface="Arial" pitchFamily="34" charset="0"/>
              </a:rPr>
              <a:t>pondérées</a:t>
            </a:r>
            <a:r>
              <a:rPr lang="fr-CA" sz="1200" dirty="0">
                <a:solidFill>
                  <a:srgbClr val="595959"/>
                </a:solidFill>
                <a:latin typeface="Arial" pitchFamily="34" charset="0"/>
                <a:cs typeface="Arial" pitchFamily="34" charset="0"/>
              </a:rPr>
              <a:t> afin de refléter le plus fidèlement possible la distribution de la </a:t>
            </a:r>
            <a:r>
              <a:rPr lang="fr-CA" sz="1200" dirty="0" smtClean="0">
                <a:solidFill>
                  <a:srgbClr val="595959"/>
                </a:solidFill>
                <a:latin typeface="Arial" pitchFamily="34" charset="0"/>
                <a:cs typeface="Arial" pitchFamily="34" charset="0"/>
              </a:rPr>
              <a:t>population à l’étude selon :</a:t>
            </a:r>
            <a:endParaRPr lang="fr-CA" sz="1200" dirty="0">
              <a:solidFill>
                <a:srgbClr val="595959"/>
              </a:solidFill>
              <a:latin typeface="Arial" pitchFamily="34" charset="0"/>
              <a:cs typeface="Arial" pitchFamily="34" charset="0"/>
            </a:endParaRPr>
          </a:p>
          <a:p>
            <a:pPr marL="171450" indent="-171450" algn="just" eaLnBrk="1" fontAlgn="base" hangingPunct="1">
              <a:spcBef>
                <a:spcPts val="600"/>
              </a:spcBef>
              <a:spcAft>
                <a:spcPct val="0"/>
              </a:spcAft>
              <a:buClr>
                <a:srgbClr val="00AFDC"/>
              </a:buClr>
              <a:buFont typeface="Arial" pitchFamily="34" charset="0"/>
              <a:buChar char="•"/>
              <a:defRPr/>
            </a:pPr>
            <a:r>
              <a:rPr lang="fr-CA" sz="1200" i="1" dirty="0" smtClean="0">
                <a:solidFill>
                  <a:srgbClr val="595959"/>
                </a:solidFill>
                <a:latin typeface="Arial" pitchFamily="34" charset="0"/>
                <a:cs typeface="Arial" pitchFamily="34" charset="0"/>
              </a:rPr>
              <a:t>l’âge; </a:t>
            </a:r>
            <a:endParaRPr lang="fr-CA" sz="1200" i="1" dirty="0">
              <a:solidFill>
                <a:srgbClr val="595959"/>
              </a:solidFill>
              <a:latin typeface="Arial" pitchFamily="34" charset="0"/>
              <a:cs typeface="Arial" pitchFamily="34" charset="0"/>
            </a:endParaRPr>
          </a:p>
          <a:p>
            <a:pPr marL="171450" indent="-171450" algn="just" eaLnBrk="1" fontAlgn="base" hangingPunct="1">
              <a:spcBef>
                <a:spcPts val="600"/>
              </a:spcBef>
              <a:spcAft>
                <a:spcPct val="0"/>
              </a:spcAft>
              <a:buClr>
                <a:srgbClr val="00AFDC"/>
              </a:buClr>
              <a:buFont typeface="Arial" pitchFamily="34" charset="0"/>
              <a:buChar char="•"/>
              <a:defRPr/>
            </a:pPr>
            <a:r>
              <a:rPr lang="fr-CA" sz="1200" i="1" dirty="0">
                <a:solidFill>
                  <a:srgbClr val="595959"/>
                </a:solidFill>
                <a:latin typeface="Arial" pitchFamily="34" charset="0"/>
                <a:cs typeface="Arial" pitchFamily="34" charset="0"/>
              </a:rPr>
              <a:t>le </a:t>
            </a:r>
            <a:r>
              <a:rPr lang="fr-CA" sz="1200" i="1" dirty="0" smtClean="0">
                <a:solidFill>
                  <a:srgbClr val="595959"/>
                </a:solidFill>
                <a:latin typeface="Arial" pitchFamily="34" charset="0"/>
                <a:cs typeface="Arial" pitchFamily="34" charset="0"/>
              </a:rPr>
              <a:t>sexe; </a:t>
            </a:r>
            <a:endParaRPr lang="fr-CA" sz="1200" i="1" dirty="0">
              <a:solidFill>
                <a:srgbClr val="595959"/>
              </a:solidFill>
              <a:latin typeface="Arial" pitchFamily="34" charset="0"/>
              <a:cs typeface="Arial" pitchFamily="34" charset="0"/>
            </a:endParaRPr>
          </a:p>
          <a:p>
            <a:pPr marL="171450" indent="-171450" algn="just" eaLnBrk="1" fontAlgn="base" hangingPunct="1">
              <a:spcBef>
                <a:spcPts val="600"/>
              </a:spcBef>
              <a:spcAft>
                <a:spcPct val="0"/>
              </a:spcAft>
              <a:buClr>
                <a:srgbClr val="00AFDC"/>
              </a:buClr>
              <a:buFont typeface="Arial" pitchFamily="34" charset="0"/>
              <a:buChar char="•"/>
              <a:defRPr/>
            </a:pPr>
            <a:r>
              <a:rPr lang="fr-CA" sz="1200" i="1" dirty="0">
                <a:solidFill>
                  <a:srgbClr val="595959"/>
                </a:solidFill>
                <a:latin typeface="Arial" pitchFamily="34" charset="0"/>
                <a:cs typeface="Arial" pitchFamily="34" charset="0"/>
              </a:rPr>
              <a:t>la langue </a:t>
            </a:r>
            <a:r>
              <a:rPr lang="fr-CA" sz="1200" i="1" dirty="0" smtClean="0">
                <a:solidFill>
                  <a:srgbClr val="595959"/>
                </a:solidFill>
                <a:latin typeface="Arial" pitchFamily="34" charset="0"/>
                <a:cs typeface="Arial" pitchFamily="34" charset="0"/>
              </a:rPr>
              <a:t>maternelle; </a:t>
            </a:r>
          </a:p>
          <a:p>
            <a:pPr marL="171450" indent="-171450" algn="just" eaLnBrk="1" fontAlgn="base" hangingPunct="1">
              <a:spcBef>
                <a:spcPts val="600"/>
              </a:spcBef>
              <a:spcAft>
                <a:spcPct val="0"/>
              </a:spcAft>
              <a:buClr>
                <a:srgbClr val="00AFDC"/>
              </a:buClr>
              <a:buFont typeface="Arial" pitchFamily="34" charset="0"/>
              <a:buChar char="•"/>
              <a:defRPr/>
            </a:pPr>
            <a:r>
              <a:rPr lang="fr-CA" sz="1200" i="1" dirty="0" smtClean="0">
                <a:solidFill>
                  <a:srgbClr val="595959"/>
                </a:solidFill>
                <a:latin typeface="Arial" pitchFamily="34" charset="0"/>
                <a:cs typeface="Arial" pitchFamily="34" charset="0"/>
              </a:rPr>
              <a:t>la région de résidence au Québec.</a:t>
            </a:r>
            <a:endParaRPr lang="fr-CA" sz="1200" i="1" dirty="0">
              <a:solidFill>
                <a:srgbClr val="595959"/>
              </a:solidFill>
              <a:latin typeface="Arial" pitchFamily="34" charset="0"/>
              <a:cs typeface="Arial" pitchFamily="34" charset="0"/>
            </a:endParaRPr>
          </a:p>
          <a:p>
            <a:pPr algn="just" eaLnBrk="1" fontAlgn="base" hangingPunct="1">
              <a:spcBef>
                <a:spcPct val="0"/>
              </a:spcBef>
              <a:spcAft>
                <a:spcPct val="0"/>
              </a:spcAft>
              <a:defRPr/>
            </a:pPr>
            <a:endParaRPr lang="fr-CA" sz="1100" dirty="0">
              <a:solidFill>
                <a:srgbClr val="000000">
                  <a:lumMod val="50000"/>
                  <a:lumOff val="50000"/>
                </a:srgbClr>
              </a:solidFill>
            </a:endParaRPr>
          </a:p>
        </p:txBody>
      </p:sp>
      <p:cxnSp>
        <p:nvCxnSpPr>
          <p:cNvPr id="11" name="Connecteur droit 10"/>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7" name="Rectangle 6"/>
          <p:cNvSpPr/>
          <p:nvPr>
            <p:custDataLst>
              <p:tags r:id="rId6"/>
            </p:custDataLst>
          </p:nvPr>
        </p:nvSpPr>
        <p:spPr>
          <a:xfrm>
            <a:off x="5364088" y="1507532"/>
            <a:ext cx="3222700" cy="4922886"/>
          </a:xfrm>
          <a:prstGeom prst="rect">
            <a:avLst/>
          </a:prstGeom>
        </p:spPr>
        <p:txBody>
          <a:bodyPr wrap="square">
            <a:spAutoFit/>
          </a:bodyPr>
          <a:lstStyle/>
          <a:p>
            <a:pPr algn="just" fontAlgn="base">
              <a:spcBef>
                <a:spcPct val="0"/>
              </a:spcBef>
              <a:spcAft>
                <a:spcPct val="0"/>
              </a:spcAft>
              <a:defRPr/>
            </a:pPr>
            <a:r>
              <a:rPr lang="fr-CA" sz="1400" b="1" dirty="0">
                <a:solidFill>
                  <a:srgbClr val="00B0F0"/>
                </a:solidFill>
                <a:latin typeface="Arial" charset="0"/>
                <a:cs typeface="Arial" charset="0"/>
              </a:rPr>
              <a:t>ÉCHANTILLON</a:t>
            </a:r>
          </a:p>
          <a:p>
            <a:pPr algn="just" fontAlgn="base">
              <a:lnSpc>
                <a:spcPct val="50000"/>
              </a:lnSpc>
              <a:spcBef>
                <a:spcPct val="0"/>
              </a:spcBef>
              <a:spcAft>
                <a:spcPct val="0"/>
              </a:spcAft>
              <a:defRPr/>
            </a:pPr>
            <a:endParaRPr lang="fr-CA" sz="1400" b="1" dirty="0">
              <a:solidFill>
                <a:srgbClr val="00B0F0"/>
              </a:solidFill>
              <a:latin typeface="Arial" charset="0"/>
              <a:cs typeface="Arial" charset="0"/>
            </a:endParaRPr>
          </a:p>
          <a:p>
            <a:pPr algn="just" fontAlgn="base">
              <a:spcBef>
                <a:spcPct val="0"/>
              </a:spcBef>
              <a:spcAft>
                <a:spcPct val="0"/>
              </a:spcAft>
              <a:defRPr/>
            </a:pPr>
            <a:r>
              <a:rPr lang="fr-CA" sz="1200" dirty="0">
                <a:solidFill>
                  <a:srgbClr val="595959"/>
                </a:solidFill>
                <a:latin typeface="Arial" pitchFamily="34" charset="0"/>
                <a:cs typeface="Arial" pitchFamily="34" charset="0"/>
              </a:rPr>
              <a:t>CROP s’est assuré d’obtenir une représentation significative des </a:t>
            </a:r>
            <a:r>
              <a:rPr lang="fr-CA" sz="1200" b="1" dirty="0">
                <a:solidFill>
                  <a:srgbClr val="595959"/>
                </a:solidFill>
                <a:latin typeface="Arial" pitchFamily="34" charset="0"/>
                <a:cs typeface="Arial" pitchFamily="34" charset="0"/>
              </a:rPr>
              <a:t>sous-groupes</a:t>
            </a:r>
            <a:r>
              <a:rPr lang="fr-CA" sz="1200" dirty="0">
                <a:solidFill>
                  <a:srgbClr val="595959"/>
                </a:solidFill>
                <a:latin typeface="Arial" pitchFamily="34" charset="0"/>
                <a:cs typeface="Arial" pitchFamily="34" charset="0"/>
              </a:rPr>
              <a:t> suivants :</a:t>
            </a: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a:lnSpc>
                <a:spcPct val="95000"/>
              </a:lnSpc>
              <a:defRPr/>
            </a:pPr>
            <a:r>
              <a:rPr lang="fr-CA" sz="1400" b="1" dirty="0">
                <a:solidFill>
                  <a:srgbClr val="00B0F0"/>
                </a:solidFill>
                <a:latin typeface="Arial" charset="0"/>
                <a:cs typeface="Arial" charset="0"/>
              </a:rPr>
              <a:t>COMMENT LIRE LES DONNÉES</a:t>
            </a:r>
          </a:p>
          <a:p>
            <a:pPr algn="just">
              <a:lnSpc>
                <a:spcPct val="50000"/>
              </a:lnSpc>
              <a:defRPr/>
            </a:pPr>
            <a:endParaRPr lang="fr-CA" sz="1200" dirty="0">
              <a:solidFill>
                <a:srgbClr val="000000">
                  <a:lumMod val="50000"/>
                  <a:lumOff val="50000"/>
                </a:srgbClr>
              </a:solidFill>
              <a:latin typeface="Arial" charset="0"/>
              <a:cs typeface="Arial" charset="0"/>
            </a:endParaRPr>
          </a:p>
          <a:p>
            <a:pPr algn="just">
              <a:lnSpc>
                <a:spcPct val="95000"/>
              </a:lnSpc>
              <a:defRPr/>
            </a:pPr>
            <a:r>
              <a:rPr lang="fr-CA" sz="1200" dirty="0">
                <a:solidFill>
                  <a:srgbClr val="595959"/>
                </a:solidFill>
                <a:latin typeface="Arial" pitchFamily="34" charset="0"/>
                <a:cs typeface="Arial" pitchFamily="34" charset="0"/>
              </a:rPr>
              <a:t>Les différences significativement plus…</a:t>
            </a:r>
          </a:p>
          <a:p>
            <a:pPr algn="just">
              <a:lnSpc>
                <a:spcPct val="95000"/>
              </a:lnSpc>
              <a:defRPr/>
            </a:pPr>
            <a:endParaRPr lang="fr-CA" sz="1200" dirty="0">
              <a:solidFill>
                <a:srgbClr val="000000">
                  <a:lumMod val="50000"/>
                  <a:lumOff val="50000"/>
                </a:srgbClr>
              </a:solidFill>
              <a:latin typeface="Arial" charset="0"/>
              <a:cs typeface="Arial" charset="0"/>
            </a:endParaRPr>
          </a:p>
          <a:p>
            <a:pPr algn="just">
              <a:lnSpc>
                <a:spcPct val="95000"/>
              </a:lnSpc>
              <a:defRPr/>
            </a:pPr>
            <a:r>
              <a:rPr lang="fr-CA" sz="1200" dirty="0">
                <a:solidFill>
                  <a:srgbClr val="000000">
                    <a:lumMod val="50000"/>
                    <a:lumOff val="50000"/>
                  </a:srgbClr>
                </a:solidFill>
                <a:latin typeface="Arial" charset="0"/>
                <a:cs typeface="Arial" charset="0"/>
              </a:rPr>
              <a:t>…</a:t>
            </a:r>
            <a:r>
              <a:rPr lang="fr-CA" sz="1200" b="1" dirty="0">
                <a:solidFill>
                  <a:srgbClr val="595959"/>
                </a:solidFill>
                <a:latin typeface="Arial" pitchFamily="34" charset="0"/>
                <a:cs typeface="Arial" pitchFamily="34" charset="0"/>
              </a:rPr>
              <a:t>élevées</a:t>
            </a:r>
            <a:r>
              <a:rPr lang="fr-CA" sz="1200" dirty="0">
                <a:solidFill>
                  <a:srgbClr val="595959"/>
                </a:solidFill>
                <a:latin typeface="Arial" pitchFamily="34" charset="0"/>
                <a:cs typeface="Arial" pitchFamily="34" charset="0"/>
              </a:rPr>
              <a:t> sont indiquées </a:t>
            </a:r>
            <a:r>
              <a:rPr lang="fr-CA" sz="1200" b="1" dirty="0">
                <a:solidFill>
                  <a:srgbClr val="00AFDC"/>
                </a:solidFill>
                <a:latin typeface="Arial" charset="0"/>
                <a:cs typeface="Arial" charset="0"/>
              </a:rPr>
              <a:t>EN BLEU</a:t>
            </a:r>
          </a:p>
          <a:p>
            <a:pPr algn="just">
              <a:lnSpc>
                <a:spcPct val="95000"/>
              </a:lnSpc>
              <a:defRPr/>
            </a:pPr>
            <a:r>
              <a:rPr lang="fr-CA" sz="1200" dirty="0">
                <a:solidFill>
                  <a:srgbClr val="595959"/>
                </a:solidFill>
                <a:latin typeface="Arial" pitchFamily="34" charset="0"/>
                <a:cs typeface="Arial" pitchFamily="34" charset="0"/>
              </a:rPr>
              <a:t>…</a:t>
            </a:r>
            <a:r>
              <a:rPr lang="fr-CA" sz="1200" b="1" dirty="0">
                <a:solidFill>
                  <a:srgbClr val="595959"/>
                </a:solidFill>
                <a:latin typeface="Arial" pitchFamily="34" charset="0"/>
                <a:cs typeface="Arial" pitchFamily="34" charset="0"/>
              </a:rPr>
              <a:t>basses</a:t>
            </a:r>
            <a:r>
              <a:rPr lang="fr-CA" sz="1200" dirty="0">
                <a:solidFill>
                  <a:srgbClr val="595959"/>
                </a:solidFill>
                <a:latin typeface="Arial" pitchFamily="34" charset="0"/>
                <a:cs typeface="Arial" pitchFamily="34" charset="0"/>
              </a:rPr>
              <a:t> sont indiquées </a:t>
            </a:r>
            <a:r>
              <a:rPr lang="fr-CA" sz="1200" b="1" dirty="0">
                <a:solidFill>
                  <a:srgbClr val="FF0000"/>
                </a:solidFill>
                <a:latin typeface="Arial" charset="0"/>
                <a:cs typeface="Arial" charset="0"/>
              </a:rPr>
              <a:t>EN ROUGE</a:t>
            </a:r>
            <a:r>
              <a:rPr lang="fr-CA" sz="1200" dirty="0">
                <a:solidFill>
                  <a:srgbClr val="000000">
                    <a:lumMod val="50000"/>
                    <a:lumOff val="50000"/>
                  </a:srgbClr>
                </a:solidFill>
                <a:latin typeface="Arial" charset="0"/>
                <a:cs typeface="Arial" charset="0"/>
              </a:rPr>
              <a:t>.</a:t>
            </a:r>
          </a:p>
          <a:p>
            <a:pPr algn="just" fontAlgn="base">
              <a:spcBef>
                <a:spcPct val="0"/>
              </a:spcBef>
              <a:spcAft>
                <a:spcPct val="0"/>
              </a:spcAft>
              <a:defRPr/>
            </a:pPr>
            <a:endParaRPr lang="fr-CA" sz="1200" dirty="0">
              <a:solidFill>
                <a:srgbClr val="000000">
                  <a:lumMod val="50000"/>
                  <a:lumOff val="50000"/>
                </a:srgbClr>
              </a:solidFill>
              <a:latin typeface="Arial" charset="0"/>
              <a:cs typeface="Arial" charset="0"/>
            </a:endParaRPr>
          </a:p>
          <a:p>
            <a:pPr algn="just" fontAlgn="base">
              <a:spcBef>
                <a:spcPct val="0"/>
              </a:spcBef>
              <a:spcAft>
                <a:spcPct val="0"/>
              </a:spcAft>
              <a:defRPr/>
            </a:pPr>
            <a:r>
              <a:rPr lang="fr-CA" sz="1200" dirty="0">
                <a:solidFill>
                  <a:srgbClr val="595959"/>
                </a:solidFill>
                <a:latin typeface="Arial" pitchFamily="34" charset="0"/>
                <a:cs typeface="Arial" pitchFamily="34" charset="0"/>
              </a:rPr>
              <a:t>À moins </a:t>
            </a:r>
            <a:r>
              <a:rPr lang="fr-CA" sz="1200" dirty="0" smtClean="0">
                <a:solidFill>
                  <a:srgbClr val="595959"/>
                </a:solidFill>
                <a:latin typeface="Arial" pitchFamily="34" charset="0"/>
                <a:cs typeface="Arial" pitchFamily="34" charset="0"/>
              </a:rPr>
              <a:t>qu’il ne soit précisé autrement, </a:t>
            </a:r>
            <a:r>
              <a:rPr lang="fr-CA" sz="1200" dirty="0">
                <a:solidFill>
                  <a:srgbClr val="595959"/>
                </a:solidFill>
                <a:latin typeface="Arial" pitchFamily="34" charset="0"/>
                <a:cs typeface="Arial" pitchFamily="34" charset="0"/>
              </a:rPr>
              <a:t>les données présentées dans les tableaux et les graphiques sont des pourcentages </a:t>
            </a:r>
            <a:r>
              <a:rPr lang="fr-CA" sz="1200" dirty="0" smtClean="0">
                <a:solidFill>
                  <a:srgbClr val="595959"/>
                </a:solidFill>
                <a:latin typeface="Arial" pitchFamily="34" charset="0"/>
                <a:cs typeface="Arial" pitchFamily="34" charset="0"/>
              </a:rPr>
              <a:t>( %). </a:t>
            </a:r>
            <a:endParaRPr lang="fr-CA" sz="1200" dirty="0">
              <a:solidFill>
                <a:srgbClr val="595959"/>
              </a:solidFill>
              <a:latin typeface="Arial" pitchFamily="34" charset="0"/>
              <a:cs typeface="Arial" pitchFamily="34" charset="0"/>
            </a:endParaRPr>
          </a:p>
        </p:txBody>
      </p:sp>
      <p:graphicFrame>
        <p:nvGraphicFramePr>
          <p:cNvPr id="8" name="Tableau 7"/>
          <p:cNvGraphicFramePr>
            <a:graphicFrameLocks noGrp="1"/>
          </p:cNvGraphicFramePr>
          <p:nvPr>
            <p:custDataLst>
              <p:tags r:id="rId7"/>
            </p:custDataLst>
            <p:extLst>
              <p:ext uri="{D42A27DB-BD31-4B8C-83A1-F6EECF244321}">
                <p14:modId xmlns:p14="http://schemas.microsoft.com/office/powerpoint/2010/main" val="1280976904"/>
              </p:ext>
            </p:extLst>
          </p:nvPr>
        </p:nvGraphicFramePr>
        <p:xfrm>
          <a:off x="5465686" y="2579268"/>
          <a:ext cx="3121102" cy="1857846"/>
        </p:xfrm>
        <a:graphic>
          <a:graphicData uri="http://schemas.openxmlformats.org/drawingml/2006/table">
            <a:tbl>
              <a:tblPr>
                <a:tableStyleId>{5C22544A-7EE6-4342-B048-85BDC9FD1C3A}</a:tableStyleId>
              </a:tblPr>
              <a:tblGrid>
                <a:gridCol w="1956203"/>
                <a:gridCol w="1164899"/>
              </a:tblGrid>
              <a:tr h="485361">
                <a:tc>
                  <a:txBody>
                    <a:bodyPr/>
                    <a:lstStyle/>
                    <a:p>
                      <a:pPr algn="l" fontAlgn="b"/>
                      <a:r>
                        <a:rPr lang="fr-CA" sz="1100" b="1" kern="1200" noProof="0" dirty="0" smtClean="0">
                          <a:solidFill>
                            <a:schemeClr val="bg1"/>
                          </a:solidFill>
                          <a:latin typeface="Arial" charset="0"/>
                          <a:ea typeface="+mn-ea"/>
                          <a:cs typeface="Arial" charset="0"/>
                        </a:rPr>
                        <a:t>Sous-groupes</a:t>
                      </a:r>
                      <a:endParaRPr lang="fr-CA" sz="1100" b="1" kern="1200" noProof="0" dirty="0">
                        <a:solidFill>
                          <a:schemeClr val="bg1"/>
                        </a:solidFill>
                        <a:latin typeface="Arial" charset="0"/>
                        <a:ea typeface="+mn-ea"/>
                        <a:cs typeface="Arial" charset="0"/>
                      </a:endParaRPr>
                    </a:p>
                  </a:txBody>
                  <a:tcPr marL="9525" marR="9525" marT="9525" marB="0" anchor="ctr">
                    <a:solidFill>
                      <a:srgbClr val="00B0F0"/>
                    </a:solidFill>
                  </a:tcPr>
                </a:tc>
                <a:tc>
                  <a:txBody>
                    <a:bodyPr/>
                    <a:lstStyle/>
                    <a:p>
                      <a:pPr algn="ctr" fontAlgn="b"/>
                      <a:r>
                        <a:rPr lang="fr-CA" sz="1100" b="1" kern="1200" noProof="0" dirty="0" smtClean="0">
                          <a:solidFill>
                            <a:schemeClr val="bg1"/>
                          </a:solidFill>
                          <a:latin typeface="Arial" charset="0"/>
                          <a:ea typeface="+mn-ea"/>
                          <a:cs typeface="Arial" charset="0"/>
                        </a:rPr>
                        <a:t>Échantillon (n)</a:t>
                      </a:r>
                      <a:endParaRPr lang="fr-CA" sz="1100" b="0" kern="1200" noProof="0" dirty="0">
                        <a:solidFill>
                          <a:schemeClr val="bg1"/>
                        </a:solidFill>
                        <a:latin typeface="Arial" charset="0"/>
                        <a:ea typeface="+mn-ea"/>
                        <a:cs typeface="Arial" charset="0"/>
                      </a:endParaRPr>
                    </a:p>
                  </a:txBody>
                  <a:tcPr marL="9525" marR="9525" marT="9525" marB="0" anchor="ctr">
                    <a:solidFill>
                      <a:srgbClr val="00B0F0"/>
                    </a:solidFill>
                  </a:tcPr>
                </a:tc>
              </a:tr>
              <a:tr h="274497">
                <a:tc>
                  <a:txBody>
                    <a:bodyPr/>
                    <a:lstStyle/>
                    <a:p>
                      <a:pPr algn="l">
                        <a:spcBef>
                          <a:spcPts val="600"/>
                        </a:spcBef>
                        <a:spcAft>
                          <a:spcPts val="0"/>
                        </a:spcAft>
                      </a:pPr>
                      <a:r>
                        <a:rPr lang="fr-CA" sz="1200" kern="1200" dirty="0">
                          <a:solidFill>
                            <a:srgbClr val="595959"/>
                          </a:solidFill>
                          <a:latin typeface="Arial" pitchFamily="34" charset="0"/>
                          <a:ea typeface="+mn-ea"/>
                          <a:cs typeface="Arial" pitchFamily="34" charset="0"/>
                        </a:rPr>
                        <a:t>Montréal Île</a:t>
                      </a:r>
                    </a:p>
                  </a:txBody>
                  <a:tcPr marL="44450" marR="44450" marT="0" marB="0" anchor="ctr">
                    <a:solidFill>
                      <a:schemeClr val="bg1">
                        <a:lumMod val="95000"/>
                      </a:schemeClr>
                    </a:solidFill>
                  </a:tcPr>
                </a:tc>
                <a:tc>
                  <a:txBody>
                    <a:bodyPr/>
                    <a:lstStyle/>
                    <a:p>
                      <a:pPr algn="ctr">
                        <a:spcBef>
                          <a:spcPts val="600"/>
                        </a:spcBef>
                        <a:spcAft>
                          <a:spcPts val="0"/>
                        </a:spcAft>
                      </a:pPr>
                      <a:r>
                        <a:rPr lang="fr-CA" sz="1200" kern="1200" dirty="0" smtClean="0">
                          <a:solidFill>
                            <a:srgbClr val="595959"/>
                          </a:solidFill>
                          <a:latin typeface="Arial" pitchFamily="34" charset="0"/>
                          <a:ea typeface="+mn-ea"/>
                          <a:cs typeface="Arial" pitchFamily="34" charset="0"/>
                        </a:rPr>
                        <a:t>264</a:t>
                      </a:r>
                      <a:endParaRPr lang="fr-CA" sz="1200" kern="1200" dirty="0">
                        <a:solidFill>
                          <a:srgbClr val="595959"/>
                        </a:solidFill>
                        <a:latin typeface="Arial" pitchFamily="34" charset="0"/>
                        <a:ea typeface="+mn-ea"/>
                        <a:cs typeface="Arial" pitchFamily="34" charset="0"/>
                      </a:endParaRPr>
                    </a:p>
                  </a:txBody>
                  <a:tcPr marL="44450" marR="44450" marT="0" marB="0" anchor="ctr">
                    <a:solidFill>
                      <a:schemeClr val="bg1">
                        <a:lumMod val="95000"/>
                      </a:schemeClr>
                    </a:solidFill>
                  </a:tcPr>
                </a:tc>
              </a:tr>
              <a:tr h="274497">
                <a:tc>
                  <a:txBody>
                    <a:bodyPr/>
                    <a:lstStyle/>
                    <a:p>
                      <a:pPr algn="l">
                        <a:spcBef>
                          <a:spcPts val="600"/>
                        </a:spcBef>
                        <a:spcAft>
                          <a:spcPts val="0"/>
                        </a:spcAft>
                      </a:pPr>
                      <a:r>
                        <a:rPr lang="fr-CA" sz="1200" kern="1200" dirty="0">
                          <a:solidFill>
                            <a:srgbClr val="595959"/>
                          </a:solidFill>
                          <a:latin typeface="Arial" pitchFamily="34" charset="0"/>
                          <a:ea typeface="+mn-ea"/>
                          <a:cs typeface="Arial" pitchFamily="34" charset="0"/>
                        </a:rPr>
                        <a:t>Montréal reste RMR</a:t>
                      </a:r>
                    </a:p>
                  </a:txBody>
                  <a:tcPr marL="44450" marR="44450" marT="0" marB="0" anchor="ctr">
                    <a:solidFill>
                      <a:schemeClr val="bg1">
                        <a:lumMod val="95000"/>
                      </a:schemeClr>
                    </a:solidFill>
                  </a:tcPr>
                </a:tc>
                <a:tc>
                  <a:txBody>
                    <a:bodyPr/>
                    <a:lstStyle/>
                    <a:p>
                      <a:pPr algn="ctr">
                        <a:spcBef>
                          <a:spcPts val="600"/>
                        </a:spcBef>
                        <a:spcAft>
                          <a:spcPts val="0"/>
                        </a:spcAft>
                      </a:pPr>
                      <a:r>
                        <a:rPr lang="fr-CA" sz="1200" kern="1200" dirty="0" smtClean="0">
                          <a:solidFill>
                            <a:srgbClr val="595959"/>
                          </a:solidFill>
                          <a:latin typeface="Arial" pitchFamily="34" charset="0"/>
                          <a:ea typeface="+mn-ea"/>
                          <a:cs typeface="Arial" pitchFamily="34" charset="0"/>
                        </a:rPr>
                        <a:t>252</a:t>
                      </a:r>
                      <a:endParaRPr lang="fr-CA" sz="1200" kern="1200" dirty="0">
                        <a:solidFill>
                          <a:srgbClr val="595959"/>
                        </a:solidFill>
                        <a:latin typeface="Arial" pitchFamily="34" charset="0"/>
                        <a:ea typeface="+mn-ea"/>
                        <a:cs typeface="Arial" pitchFamily="34" charset="0"/>
                      </a:endParaRPr>
                    </a:p>
                  </a:txBody>
                  <a:tcPr marL="44450" marR="44450" marT="0" marB="0" anchor="ctr">
                    <a:solidFill>
                      <a:schemeClr val="bg1">
                        <a:lumMod val="95000"/>
                      </a:schemeClr>
                    </a:solidFill>
                  </a:tcPr>
                </a:tc>
              </a:tr>
              <a:tr h="274497">
                <a:tc>
                  <a:txBody>
                    <a:bodyPr/>
                    <a:lstStyle/>
                    <a:p>
                      <a:pPr algn="l">
                        <a:spcBef>
                          <a:spcPts val="600"/>
                        </a:spcBef>
                        <a:spcAft>
                          <a:spcPts val="0"/>
                        </a:spcAft>
                      </a:pPr>
                      <a:r>
                        <a:rPr lang="fr-CA" sz="1200" kern="1200" dirty="0">
                          <a:solidFill>
                            <a:srgbClr val="595959"/>
                          </a:solidFill>
                          <a:latin typeface="Arial" pitchFamily="34" charset="0"/>
                          <a:ea typeface="+mn-ea"/>
                          <a:cs typeface="Arial" pitchFamily="34" charset="0"/>
                        </a:rPr>
                        <a:t>Québec RMR</a:t>
                      </a:r>
                    </a:p>
                  </a:txBody>
                  <a:tcPr marL="44450" marR="44450" marT="0" marB="0" anchor="ctr">
                    <a:solidFill>
                      <a:schemeClr val="bg1">
                        <a:lumMod val="95000"/>
                      </a:schemeClr>
                    </a:solidFill>
                  </a:tcPr>
                </a:tc>
                <a:tc>
                  <a:txBody>
                    <a:bodyPr/>
                    <a:lstStyle/>
                    <a:p>
                      <a:pPr algn="ctr">
                        <a:spcBef>
                          <a:spcPts val="600"/>
                        </a:spcBef>
                        <a:spcAft>
                          <a:spcPts val="0"/>
                        </a:spcAft>
                      </a:pPr>
                      <a:r>
                        <a:rPr lang="fr-CA" sz="1200" kern="1200" dirty="0" smtClean="0">
                          <a:solidFill>
                            <a:srgbClr val="595959"/>
                          </a:solidFill>
                          <a:latin typeface="Arial" pitchFamily="34" charset="0"/>
                          <a:ea typeface="+mn-ea"/>
                          <a:cs typeface="Arial" pitchFamily="34" charset="0"/>
                        </a:rPr>
                        <a:t>218</a:t>
                      </a:r>
                      <a:endParaRPr lang="fr-CA" sz="1200" kern="1200" dirty="0">
                        <a:solidFill>
                          <a:srgbClr val="595959"/>
                        </a:solidFill>
                        <a:latin typeface="Arial" pitchFamily="34" charset="0"/>
                        <a:ea typeface="+mn-ea"/>
                        <a:cs typeface="Arial" pitchFamily="34" charset="0"/>
                      </a:endParaRPr>
                    </a:p>
                  </a:txBody>
                  <a:tcPr marL="44450" marR="44450" marT="0" marB="0" anchor="ctr">
                    <a:solidFill>
                      <a:schemeClr val="bg1">
                        <a:lumMod val="95000"/>
                      </a:schemeClr>
                    </a:solidFill>
                  </a:tcPr>
                </a:tc>
              </a:tr>
              <a:tr h="274497">
                <a:tc>
                  <a:txBody>
                    <a:bodyPr/>
                    <a:lstStyle/>
                    <a:p>
                      <a:pPr algn="l">
                        <a:spcBef>
                          <a:spcPts val="600"/>
                        </a:spcBef>
                        <a:spcAft>
                          <a:spcPts val="0"/>
                        </a:spcAft>
                      </a:pPr>
                      <a:r>
                        <a:rPr lang="fr-CA" sz="1200" kern="1200" dirty="0">
                          <a:solidFill>
                            <a:srgbClr val="595959"/>
                          </a:solidFill>
                          <a:latin typeface="Arial" pitchFamily="34" charset="0"/>
                          <a:ea typeface="+mn-ea"/>
                          <a:cs typeface="Arial" pitchFamily="34" charset="0"/>
                        </a:rPr>
                        <a:t>Reste du Québec</a:t>
                      </a:r>
                    </a:p>
                  </a:txBody>
                  <a:tcPr marL="44450" marR="44450" marT="0" marB="0" anchor="ctr">
                    <a:solidFill>
                      <a:schemeClr val="bg1">
                        <a:lumMod val="95000"/>
                      </a:schemeClr>
                    </a:solidFill>
                  </a:tcPr>
                </a:tc>
                <a:tc>
                  <a:txBody>
                    <a:bodyPr/>
                    <a:lstStyle/>
                    <a:p>
                      <a:pPr algn="ctr">
                        <a:spcBef>
                          <a:spcPts val="600"/>
                        </a:spcBef>
                        <a:spcAft>
                          <a:spcPts val="0"/>
                        </a:spcAft>
                      </a:pPr>
                      <a:r>
                        <a:rPr lang="fr-CA" sz="1200" kern="1200" dirty="0" smtClean="0">
                          <a:solidFill>
                            <a:srgbClr val="595959"/>
                          </a:solidFill>
                          <a:latin typeface="Arial" pitchFamily="34" charset="0"/>
                          <a:ea typeface="+mn-ea"/>
                          <a:cs typeface="Arial" pitchFamily="34" charset="0"/>
                        </a:rPr>
                        <a:t>266</a:t>
                      </a:r>
                      <a:endParaRPr lang="fr-CA" sz="1200" kern="1200" dirty="0">
                        <a:solidFill>
                          <a:srgbClr val="595959"/>
                        </a:solidFill>
                        <a:latin typeface="Arial" pitchFamily="34" charset="0"/>
                        <a:ea typeface="+mn-ea"/>
                        <a:cs typeface="Arial" pitchFamily="34" charset="0"/>
                      </a:endParaRPr>
                    </a:p>
                  </a:txBody>
                  <a:tcPr marL="44450" marR="44450" marT="0" marB="0" anchor="ctr">
                    <a:solidFill>
                      <a:schemeClr val="bg1">
                        <a:lumMod val="95000"/>
                      </a:schemeClr>
                    </a:solidFill>
                  </a:tcPr>
                </a:tc>
              </a:tr>
              <a:tr h="274497">
                <a:tc>
                  <a:txBody>
                    <a:bodyPr/>
                    <a:lstStyle/>
                    <a:p>
                      <a:pPr marL="0" indent="0" algn="r" fontAlgn="b"/>
                      <a:r>
                        <a:rPr lang="en-CA" sz="1200" b="1" kern="1200" noProof="0" dirty="0" smtClean="0">
                          <a:solidFill>
                            <a:srgbClr val="595959"/>
                          </a:solidFill>
                          <a:latin typeface="Arial" pitchFamily="34" charset="0"/>
                          <a:ea typeface="+mn-ea"/>
                          <a:cs typeface="Arial" pitchFamily="34" charset="0"/>
                        </a:rPr>
                        <a:t>TOTAL</a:t>
                      </a:r>
                      <a:endParaRPr lang="en-CA" sz="1200" b="1" kern="1200" noProof="0" dirty="0">
                        <a:solidFill>
                          <a:srgbClr val="595959"/>
                        </a:solidFill>
                        <a:latin typeface="Arial" pitchFamily="34" charset="0"/>
                        <a:ea typeface="+mn-ea"/>
                        <a:cs typeface="Arial" pitchFamily="34" charset="0"/>
                      </a:endParaRPr>
                    </a:p>
                  </a:txBody>
                  <a:tcPr marL="36000" marR="0" marT="0" marB="0" anchor="ctr">
                    <a:solidFill>
                      <a:schemeClr val="bg1">
                        <a:lumMod val="95000"/>
                      </a:schemeClr>
                    </a:solidFill>
                  </a:tcPr>
                </a:tc>
                <a:tc>
                  <a:txBody>
                    <a:bodyPr/>
                    <a:lstStyle/>
                    <a:p>
                      <a:pPr algn="ctr" fontAlgn="b"/>
                      <a:r>
                        <a:rPr lang="en-CA" sz="1200" b="1" kern="1200" noProof="0" dirty="0" smtClean="0">
                          <a:solidFill>
                            <a:srgbClr val="595959"/>
                          </a:solidFill>
                          <a:latin typeface="Arial" pitchFamily="34" charset="0"/>
                          <a:ea typeface="+mn-ea"/>
                          <a:cs typeface="Arial" pitchFamily="34" charset="0"/>
                        </a:rPr>
                        <a:t>1 000</a:t>
                      </a:r>
                      <a:endParaRPr lang="en-CA" sz="1200" b="1" kern="1200" noProof="0" dirty="0">
                        <a:solidFill>
                          <a:srgbClr val="595959"/>
                        </a:solidFill>
                        <a:latin typeface="Arial" pitchFamily="34" charset="0"/>
                        <a:ea typeface="+mn-ea"/>
                        <a:cs typeface="Arial" pitchFamily="34" charset="0"/>
                      </a:endParaRPr>
                    </a:p>
                  </a:txBody>
                  <a:tcPr marL="9525" marR="0" marT="0" marB="0" anchor="ctr">
                    <a:solidFill>
                      <a:schemeClr val="bg1">
                        <a:lumMod val="95000"/>
                      </a:schemeClr>
                    </a:solidFill>
                  </a:tcPr>
                </a:tc>
              </a:tr>
            </a:tbl>
          </a:graphicData>
        </a:graphic>
      </p:graphicFrame>
    </p:spTree>
    <p:extLst>
      <p:ext uri="{BB962C8B-B14F-4D97-AF65-F5344CB8AC3E}">
        <p14:creationId xmlns:p14="http://schemas.microsoft.com/office/powerpoint/2010/main" val="2158744723"/>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60</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Précautions prises par les voyageurs québécois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14350" y="627428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graphicFrame>
        <p:nvGraphicFramePr>
          <p:cNvPr id="11" name="Graphique 10"/>
          <p:cNvGraphicFramePr/>
          <p:nvPr>
            <p:custDataLst>
              <p:tags r:id="rId7"/>
            </p:custDataLst>
            <p:extLst>
              <p:ext uri="{D42A27DB-BD31-4B8C-83A1-F6EECF244321}">
                <p14:modId xmlns:p14="http://schemas.microsoft.com/office/powerpoint/2010/main" val="1218547520"/>
              </p:ext>
            </p:extLst>
          </p:nvPr>
        </p:nvGraphicFramePr>
        <p:xfrm>
          <a:off x="614362" y="1194366"/>
          <a:ext cx="7916863" cy="4930021"/>
        </p:xfrm>
        <a:graphic>
          <a:graphicData uri="http://schemas.openxmlformats.org/drawingml/2006/chart">
            <c:chart xmlns:c="http://schemas.openxmlformats.org/drawingml/2006/chart" xmlns:r="http://schemas.openxmlformats.org/officeDocument/2006/relationships" r:id="rId12"/>
          </a:graphicData>
        </a:graphic>
      </p:graphicFrame>
      <p:sp>
        <p:nvSpPr>
          <p:cNvPr id="2" name="ZoneTexte 1"/>
          <p:cNvSpPr txBox="1"/>
          <p:nvPr>
            <p:custDataLst>
              <p:tags r:id="rId8"/>
            </p:custDataLst>
          </p:nvPr>
        </p:nvSpPr>
        <p:spPr>
          <a:xfrm>
            <a:off x="5508104" y="1183696"/>
            <a:ext cx="1073449" cy="307777"/>
          </a:xfrm>
          <a:prstGeom prst="rect">
            <a:avLst/>
          </a:prstGeom>
          <a:noFill/>
        </p:spPr>
        <p:txBody>
          <a:bodyPr wrap="square" rtlCol="0">
            <a:spAutoFit/>
          </a:bodyPr>
          <a:lstStyle/>
          <a:p>
            <a:r>
              <a:rPr lang="en-CA" sz="1400" b="1" dirty="0" smtClean="0">
                <a:solidFill>
                  <a:schemeClr val="tx2"/>
                </a:solidFill>
                <a:latin typeface="Arial" pitchFamily="34" charset="0"/>
                <a:cs typeface="Arial" pitchFamily="34" charset="0"/>
              </a:rPr>
              <a:t> % de </a:t>
            </a:r>
            <a:r>
              <a:rPr lang="en-CA" sz="1400" b="1" dirty="0" err="1" smtClean="0">
                <a:solidFill>
                  <a:schemeClr val="tx2"/>
                </a:solidFill>
                <a:latin typeface="Arial" pitchFamily="34" charset="0"/>
                <a:cs typeface="Arial" pitchFamily="34" charset="0"/>
              </a:rPr>
              <a:t>Oui</a:t>
            </a:r>
            <a:endParaRPr lang="en-CA" sz="1400" b="1" dirty="0">
              <a:solidFill>
                <a:schemeClr val="tx2"/>
              </a:solidFill>
              <a:latin typeface="Arial" pitchFamily="34" charset="0"/>
              <a:cs typeface="Arial" pitchFamily="34" charset="0"/>
            </a:endParaRPr>
          </a:p>
        </p:txBody>
      </p:sp>
      <p:grpSp>
        <p:nvGrpSpPr>
          <p:cNvPr id="12" name="Groupe 15"/>
          <p:cNvGrpSpPr>
            <a:grpSpLocks/>
          </p:cNvGrpSpPr>
          <p:nvPr>
            <p:custDataLst>
              <p:tags r:id="rId9"/>
            </p:custDataLst>
          </p:nvPr>
        </p:nvGrpSpPr>
        <p:grpSpPr bwMode="auto">
          <a:xfrm>
            <a:off x="6902933" y="3429000"/>
            <a:ext cx="2245606" cy="2037380"/>
            <a:chOff x="5779213" y="2593690"/>
            <a:chExt cx="1938930" cy="2160771"/>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779213" y="2593690"/>
              <a:ext cx="485775" cy="5250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195440" y="4268686"/>
              <a:ext cx="485775" cy="485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ZoneTexte 18"/>
            <p:cNvSpPr txBox="1">
              <a:spLocks noChangeArrowheads="1"/>
            </p:cNvSpPr>
            <p:nvPr/>
          </p:nvSpPr>
          <p:spPr bwMode="auto">
            <a:xfrm>
              <a:off x="5981676" y="2768748"/>
              <a:ext cx="1736467" cy="1697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400" b="1" dirty="0" smtClean="0">
                  <a:solidFill>
                    <a:srgbClr val="00B0F0"/>
                  </a:solidFill>
                  <a:latin typeface="Arial" charset="0"/>
                </a:rPr>
                <a:t>Les gens ne se préoccupent que très peu  des permis détenus par les agences et les conseillers avec qui ils font affaire.</a:t>
              </a:r>
              <a:endParaRPr lang="fr-CA" sz="1400" b="1" dirty="0">
                <a:solidFill>
                  <a:srgbClr val="00B0F0"/>
                </a:solidFill>
                <a:latin typeface="Arial" charset="0"/>
              </a:endParaRPr>
            </a:p>
          </p:txBody>
        </p:sp>
      </p:grpSp>
    </p:spTree>
    <p:extLst>
      <p:ext uri="{BB962C8B-B14F-4D97-AF65-F5344CB8AC3E}">
        <p14:creationId xmlns:p14="http://schemas.microsoft.com/office/powerpoint/2010/main" val="190577310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61</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a:t>
            </a:r>
            <a:r>
              <a:rPr lang="fr-CA" b="1" dirty="0" smtClean="0">
                <a:solidFill>
                  <a:srgbClr val="00B0F0"/>
                </a:solidFill>
              </a:rPr>
              <a:t>québécois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419703909"/>
              </p:ext>
            </p:extLst>
          </p:nvPr>
        </p:nvGraphicFramePr>
        <p:xfrm>
          <a:off x="558095" y="1458679"/>
          <a:ext cx="8158464" cy="2128718"/>
        </p:xfrm>
        <a:graphic>
          <a:graphicData uri="http://schemas.openxmlformats.org/drawingml/2006/table">
            <a:tbl>
              <a:tblPr firstRow="1" bandRow="1">
                <a:tableStyleId>{2D5ABB26-0587-4C30-8999-92F81FD0307C}</a:tableStyleId>
              </a:tblPr>
              <a:tblGrid>
                <a:gridCol w="608688"/>
                <a:gridCol w="471861"/>
                <a:gridCol w="471861"/>
                <a:gridCol w="471861"/>
                <a:gridCol w="471861"/>
                <a:gridCol w="471861"/>
                <a:gridCol w="471861"/>
                <a:gridCol w="471861"/>
                <a:gridCol w="471861"/>
                <a:gridCol w="471861"/>
                <a:gridCol w="471861"/>
                <a:gridCol w="471861"/>
                <a:gridCol w="471861"/>
                <a:gridCol w="471861"/>
                <a:gridCol w="471861"/>
                <a:gridCol w="471861"/>
                <a:gridCol w="471861"/>
              </a:tblGrid>
              <a:tr h="4022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Région</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Sexe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Âge</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smtClean="0">
                          <a:solidFill>
                            <a:srgbClr val="7F7F7F"/>
                          </a:solidFill>
                          <a:effectLst/>
                          <a:latin typeface="Arial" pitchFamily="34" charset="0"/>
                          <a:ea typeface="Times New Roman"/>
                          <a:cs typeface="Arial" pitchFamily="34" charset="0"/>
                        </a:rPr>
                        <a:t>Revenu</a:t>
                      </a:r>
                      <a:endParaRPr lang="fr-CA" sz="800" b="1"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fr-CA" sz="800" b="1" noProof="0" dirty="0" smtClean="0">
                          <a:solidFill>
                            <a:srgbClr val="7F7F7F"/>
                          </a:solidFill>
                          <a:effectLst/>
                          <a:latin typeface="Arial" pitchFamily="34" charset="0"/>
                          <a:ea typeface="Times New Roman"/>
                          <a:cs typeface="Arial" pitchFamily="34" charset="0"/>
                        </a:rPr>
                        <a:t>Scolarité</a:t>
                      </a:r>
                      <a:endParaRPr lang="fr-CA" sz="800" b="1"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1642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err="1" smtClean="0">
                          <a:solidFill>
                            <a:srgbClr val="7F7F7F"/>
                          </a:solidFill>
                          <a:effectLst/>
                          <a:latin typeface="Arial" pitchFamily="34" charset="0"/>
                          <a:ea typeface="Times New Roman"/>
                          <a:cs typeface="Arial" pitchFamily="34" charset="0"/>
                        </a:rPr>
                        <a:t>Tot</a:t>
                      </a:r>
                      <a:r>
                        <a:rPr lang="fr-CA" sz="800" b="1" dirty="0" smtClean="0">
                          <a:solidFill>
                            <a:srgbClr val="7F7F7F"/>
                          </a:solidFill>
                          <a:effectLst/>
                          <a:latin typeface="Arial" pitchFamily="34" charset="0"/>
                          <a:ea typeface="Times New Roman"/>
                          <a:cs typeface="Arial" pitchFamily="34" charset="0"/>
                        </a:rPr>
                        <a: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877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48830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76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76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80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85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80</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78</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8830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20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20</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22</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428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473740" y="1121346"/>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Je me suis pris une assurance médicale de voyage</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1228235821"/>
              </p:ext>
            </p:extLst>
          </p:nvPr>
        </p:nvGraphicFramePr>
        <p:xfrm>
          <a:off x="513396" y="3758095"/>
          <a:ext cx="8141792" cy="1814299"/>
        </p:xfrm>
        <a:graphic>
          <a:graphicData uri="http://schemas.openxmlformats.org/drawingml/2006/table">
            <a:tbl>
              <a:tblPr firstRow="1" bandRow="1">
                <a:tableStyleId>{2D5ABB26-0587-4C30-8999-92F81FD0307C}</a:tableStyleId>
              </a:tblPr>
              <a:tblGrid>
                <a:gridCol w="744842"/>
                <a:gridCol w="672450"/>
                <a:gridCol w="672450"/>
                <a:gridCol w="672450"/>
                <a:gridCol w="672450"/>
                <a:gridCol w="672450"/>
                <a:gridCol w="672450"/>
                <a:gridCol w="672450"/>
                <a:gridCol w="672450"/>
                <a:gridCol w="672450"/>
                <a:gridCol w="672450"/>
                <a:gridCol w="672450"/>
              </a:tblGrid>
              <a:tr h="57998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Nombre de voyages</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fr-CA" sz="800" b="1" kern="1200" noProof="0" smtClean="0">
                          <a:solidFill>
                            <a:srgbClr val="7F7F7F"/>
                          </a:solidFill>
                          <a:effectLst/>
                          <a:latin typeface="Arial" pitchFamily="34" charset="0"/>
                          <a:ea typeface="Times New Roman"/>
                          <a:cs typeface="Arial" pitchFamily="34" charset="0"/>
                        </a:rPr>
                        <a:t>Connaissance FICAV</a:t>
                      </a:r>
                      <a:endParaRPr lang="fr-CA" sz="800" b="1" kern="1200" noProof="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fr-CA" sz="800" b="1" kern="1200" noProof="0" dirty="0" smtClean="0">
                          <a:solidFill>
                            <a:srgbClr val="7F7F7F"/>
                          </a:solidFill>
                          <a:effectLst/>
                          <a:latin typeface="Arial" pitchFamily="34" charset="0"/>
                          <a:ea typeface="Times New Roman"/>
                          <a:cs typeface="Arial" pitchFamily="34" charset="0"/>
                        </a:rPr>
                        <a:t>Destination voyage</a:t>
                      </a:r>
                      <a:endParaRPr lang="fr-CA" sz="800" b="1" kern="1200" noProof="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5906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800" b="1" dirty="0" smtClean="0">
                          <a:solidFill>
                            <a:srgbClr val="7F7F7F"/>
                          </a:solidFill>
                          <a:effectLst/>
                          <a:latin typeface="Arial" pitchFamily="34" charset="0"/>
                          <a:ea typeface="Times New Roman"/>
                          <a:cs typeface="Arial" pitchFamily="34" charset="0"/>
                        </a:rPr>
                        <a:t>TOT.  (n=1000)</a:t>
                      </a:r>
                      <a:endParaRPr lang="fr-CA" sz="800" b="1" dirty="0" smtClean="0">
                        <a:solidFill>
                          <a:srgbClr val="7F7F7F"/>
                        </a:solidFill>
                        <a:effectLst/>
                        <a:latin typeface="Arial" pitchFamily="34" charset="0"/>
                        <a:ea typeface="Times New Roman"/>
                        <a:cs typeface="Arial" pitchFamily="34" charset="0"/>
                      </a:endParaRPr>
                    </a:p>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endParaRPr lang="en-US"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it-IT"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8762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80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83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87</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8762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26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13</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611863332"/>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62</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a:t>
            </a:r>
            <a:r>
              <a:rPr lang="fr-CA" b="1" dirty="0" smtClean="0">
                <a:solidFill>
                  <a:srgbClr val="00B0F0"/>
                </a:solidFill>
              </a:rPr>
              <a:t>québécois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522273259"/>
              </p:ext>
            </p:extLst>
          </p:nvPr>
        </p:nvGraphicFramePr>
        <p:xfrm>
          <a:off x="621185" y="1426782"/>
          <a:ext cx="7965610" cy="2312068"/>
        </p:xfrm>
        <a:graphic>
          <a:graphicData uri="http://schemas.openxmlformats.org/drawingml/2006/table">
            <a:tbl>
              <a:tblPr firstRow="1" bandRow="1">
                <a:tableStyleId>{2D5ABB26-0587-4C30-8999-92F81FD0307C}</a:tableStyleId>
              </a:tblPr>
              <a:tblGrid>
                <a:gridCol w="594298"/>
                <a:gridCol w="460707"/>
                <a:gridCol w="460707"/>
                <a:gridCol w="460707"/>
                <a:gridCol w="460707"/>
                <a:gridCol w="460707"/>
                <a:gridCol w="460707"/>
                <a:gridCol w="460707"/>
                <a:gridCol w="460707"/>
                <a:gridCol w="460707"/>
                <a:gridCol w="460707"/>
                <a:gridCol w="460707"/>
                <a:gridCol w="460707"/>
                <a:gridCol w="460707"/>
                <a:gridCol w="460707"/>
                <a:gridCol w="460707"/>
                <a:gridCol w="460707"/>
              </a:tblGrid>
              <a:tr h="41954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8390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Tot.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55</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51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54</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42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6364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471897" y="1089448"/>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Je me suis pris une assurance annulation de voyage</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2389261863"/>
              </p:ext>
            </p:extLst>
          </p:nvPr>
        </p:nvGraphicFramePr>
        <p:xfrm>
          <a:off x="585049" y="3879895"/>
          <a:ext cx="8001743" cy="1986568"/>
        </p:xfrm>
        <a:graphic>
          <a:graphicData uri="http://schemas.openxmlformats.org/drawingml/2006/table">
            <a:tbl>
              <a:tblPr firstRow="1" bandRow="1">
                <a:tableStyleId>{2D5ABB26-0587-4C30-8999-92F81FD0307C}</a:tableStyleId>
              </a:tblPr>
              <a:tblGrid>
                <a:gridCol w="750147"/>
                <a:gridCol w="659236"/>
                <a:gridCol w="659236"/>
                <a:gridCol w="659236"/>
                <a:gridCol w="659236"/>
                <a:gridCol w="659236"/>
                <a:gridCol w="659236"/>
                <a:gridCol w="659236"/>
                <a:gridCol w="659236"/>
                <a:gridCol w="659236"/>
                <a:gridCol w="659236"/>
                <a:gridCol w="659236"/>
              </a:tblGrid>
              <a:tr h="62831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9747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TOT.  (n=1000)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4303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55</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65</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03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35</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27879588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63</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a:t>
            </a:r>
            <a:r>
              <a:rPr lang="fr-CA" b="1" dirty="0" smtClean="0">
                <a:solidFill>
                  <a:srgbClr val="00B0F0"/>
                </a:solidFill>
              </a:rPr>
              <a:t>québécois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759343251"/>
              </p:ext>
            </p:extLst>
          </p:nvPr>
        </p:nvGraphicFramePr>
        <p:xfrm>
          <a:off x="621192" y="1484784"/>
          <a:ext cx="7965595" cy="2330222"/>
        </p:xfrm>
        <a:graphic>
          <a:graphicData uri="http://schemas.openxmlformats.org/drawingml/2006/table">
            <a:tbl>
              <a:tblPr firstRow="1" bandRow="1">
                <a:tableStyleId>{2D5ABB26-0587-4C30-8999-92F81FD0307C}</a:tableStyleId>
              </a:tblPr>
              <a:tblGrid>
                <a:gridCol w="594299"/>
                <a:gridCol w="460706"/>
                <a:gridCol w="460706"/>
                <a:gridCol w="460706"/>
                <a:gridCol w="460706"/>
                <a:gridCol w="460706"/>
                <a:gridCol w="460706"/>
                <a:gridCol w="460706"/>
                <a:gridCol w="460706"/>
                <a:gridCol w="460706"/>
                <a:gridCol w="460706"/>
                <a:gridCol w="460706"/>
                <a:gridCol w="460706"/>
                <a:gridCol w="460706"/>
                <a:gridCol w="460706"/>
                <a:gridCol w="460706"/>
                <a:gridCol w="460706"/>
              </a:tblGrid>
              <a:tr h="33201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83603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Tot.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528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53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48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50</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53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50</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49" y="6274280"/>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488761" y="1155864"/>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Je me suis pris une assurance bagages</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2294682336"/>
              </p:ext>
            </p:extLst>
          </p:nvPr>
        </p:nvGraphicFramePr>
        <p:xfrm>
          <a:off x="576849" y="3933056"/>
          <a:ext cx="7898808" cy="1933845"/>
        </p:xfrm>
        <a:graphic>
          <a:graphicData uri="http://schemas.openxmlformats.org/drawingml/2006/table">
            <a:tbl>
              <a:tblPr firstRow="1" bandRow="1">
                <a:tableStyleId>{2D5ABB26-0587-4C30-8999-92F81FD0307C}</a:tableStyleId>
              </a:tblPr>
              <a:tblGrid>
                <a:gridCol w="741647"/>
                <a:gridCol w="650651"/>
                <a:gridCol w="650651"/>
                <a:gridCol w="650651"/>
                <a:gridCol w="650651"/>
                <a:gridCol w="650651"/>
                <a:gridCol w="650651"/>
                <a:gridCol w="650651"/>
                <a:gridCol w="650651"/>
                <a:gridCol w="650651"/>
                <a:gridCol w="650651"/>
                <a:gridCol w="650651"/>
              </a:tblGrid>
              <a:tr h="56451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0532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TOT.  </a:t>
                      </a:r>
                    </a:p>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3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endParaRPr lang="en-US"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432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54</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32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57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46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23152872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64</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q</a:t>
            </a:r>
            <a:r>
              <a:rPr lang="fr-CA" b="1" dirty="0" smtClean="0">
                <a:solidFill>
                  <a:srgbClr val="00B0F0"/>
                </a:solidFill>
              </a:rPr>
              <a:t>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4256104223"/>
              </p:ext>
            </p:extLst>
          </p:nvPr>
        </p:nvGraphicFramePr>
        <p:xfrm>
          <a:off x="558800" y="1556792"/>
          <a:ext cx="8117659" cy="2189967"/>
        </p:xfrm>
        <a:graphic>
          <a:graphicData uri="http://schemas.openxmlformats.org/drawingml/2006/table">
            <a:tbl>
              <a:tblPr firstRow="1" bandRow="1">
                <a:tableStyleId>{2D5ABB26-0587-4C30-8999-92F81FD0307C}</a:tableStyleId>
              </a:tblPr>
              <a:tblGrid>
                <a:gridCol w="605643"/>
                <a:gridCol w="469501"/>
                <a:gridCol w="469501"/>
                <a:gridCol w="469501"/>
                <a:gridCol w="469501"/>
                <a:gridCol w="469501"/>
                <a:gridCol w="469501"/>
                <a:gridCol w="469501"/>
                <a:gridCol w="469501"/>
                <a:gridCol w="469501"/>
                <a:gridCol w="469501"/>
                <a:gridCol w="469501"/>
                <a:gridCol w="469501"/>
                <a:gridCol w="469501"/>
                <a:gridCol w="469501"/>
                <a:gridCol w="469501"/>
                <a:gridCol w="469501"/>
              </a:tblGrid>
              <a:tr h="41954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499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Tot.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087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60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65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59</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40</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35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41</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05637" y="1124520"/>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smtClean="0">
                <a:solidFill>
                  <a:srgbClr val="00B0F0"/>
                </a:solidFill>
                <a:latin typeface="Arial" pitchFamily="34" charset="0"/>
                <a:cs typeface="Arial" pitchFamily="34" charset="0"/>
              </a:rPr>
              <a:t>Je </a:t>
            </a:r>
            <a:r>
              <a:rPr lang="fr-CA" sz="1200" b="1" i="1" dirty="0">
                <a:solidFill>
                  <a:srgbClr val="00B0F0"/>
                </a:solidFill>
                <a:latin typeface="Arial" pitchFamily="34" charset="0"/>
                <a:cs typeface="Arial" pitchFamily="34" charset="0"/>
              </a:rPr>
              <a:t>me suis assuré de me faire vacciner (si la destination était risquée)</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1243239846"/>
              </p:ext>
            </p:extLst>
          </p:nvPr>
        </p:nvGraphicFramePr>
        <p:xfrm>
          <a:off x="528919" y="4095918"/>
          <a:ext cx="8108627" cy="1704461"/>
        </p:xfrm>
        <a:graphic>
          <a:graphicData uri="http://schemas.openxmlformats.org/drawingml/2006/table">
            <a:tbl>
              <a:tblPr firstRow="1" bandRow="1">
                <a:tableStyleId>{2D5ABB26-0587-4C30-8999-92F81FD0307C}</a:tableStyleId>
              </a:tblPr>
              <a:tblGrid>
                <a:gridCol w="637361"/>
                <a:gridCol w="679206"/>
                <a:gridCol w="679206"/>
                <a:gridCol w="679206"/>
                <a:gridCol w="679206"/>
                <a:gridCol w="679206"/>
                <a:gridCol w="679206"/>
                <a:gridCol w="679206"/>
                <a:gridCol w="679206"/>
                <a:gridCol w="679206"/>
                <a:gridCol w="679206"/>
                <a:gridCol w="679206"/>
              </a:tblGrid>
              <a:tr h="48671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4600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800" b="1" dirty="0" smtClean="0">
                          <a:solidFill>
                            <a:srgbClr val="7F7F7F"/>
                          </a:solidFill>
                          <a:effectLst/>
                          <a:latin typeface="Arial" pitchFamily="34" charset="0"/>
                          <a:ea typeface="Times New Roman"/>
                          <a:cs typeface="Arial" pitchFamily="34" charset="0"/>
                        </a:rPr>
                        <a:t>TOT.  </a:t>
                      </a:r>
                    </a:p>
                    <a:p>
                      <a:pPr marL="0" marR="0" indent="0" algn="ctr" defTabSz="914400" rtl="0" eaLnBrk="1" fontAlgn="ctr" latinLnBrk="0" hangingPunct="1">
                        <a:lnSpc>
                          <a:spcPct val="100000"/>
                        </a:lnSpc>
                        <a:spcBef>
                          <a:spcPts val="0"/>
                        </a:spcBef>
                        <a:spcAft>
                          <a:spcPts val="0"/>
                        </a:spcAft>
                        <a:buClrTx/>
                        <a:buSzTx/>
                        <a:buFontTx/>
                        <a:buNone/>
                        <a:tabLst/>
                        <a:defRPr/>
                      </a:pPr>
                      <a:r>
                        <a:rPr lang="nl-NL" sz="800" b="1" dirty="0" smtClean="0">
                          <a:solidFill>
                            <a:srgbClr val="7F7F7F"/>
                          </a:solidFill>
                          <a:effectLst/>
                          <a:latin typeface="Arial" pitchFamily="34" charset="0"/>
                          <a:ea typeface="Times New Roman"/>
                          <a:cs typeface="Arial" pitchFamily="34" charset="0"/>
                        </a:rPr>
                        <a:t>(n=1000)</a:t>
                      </a:r>
                      <a:endParaRPr lang="fr-CA" sz="800" b="1" dirty="0" smtClean="0">
                        <a:solidFill>
                          <a:srgbClr val="7F7F7F"/>
                        </a:solidFill>
                        <a:effectLst/>
                        <a:latin typeface="Arial" pitchFamily="34" charset="0"/>
                        <a:ea typeface="Times New Roman"/>
                        <a:cs typeface="Arial" pitchFamily="34" charset="0"/>
                      </a:endParaRPr>
                    </a:p>
                    <a:p>
                      <a:pPr algn="ctr" fontAlgn="ctr"/>
                      <a:endParaRPr lang="fr-CA" sz="2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endParaRPr lang="en-US"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8587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66</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8587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34</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278205324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q</a:t>
            </a:r>
            <a:r>
              <a:rPr lang="fr-CA" b="1" dirty="0" smtClean="0">
                <a:solidFill>
                  <a:srgbClr val="00B0F0"/>
                </a:solidFill>
              </a:rPr>
              <a:t>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935985457"/>
              </p:ext>
            </p:extLst>
          </p:nvPr>
        </p:nvGraphicFramePr>
        <p:xfrm>
          <a:off x="621187" y="1556792"/>
          <a:ext cx="7786009" cy="2359264"/>
        </p:xfrm>
        <a:graphic>
          <a:graphicData uri="http://schemas.openxmlformats.org/drawingml/2006/table">
            <a:tbl>
              <a:tblPr firstRow="1" bandRow="1">
                <a:tableStyleId>{2D5ABB26-0587-4C30-8999-92F81FD0307C}</a:tableStyleId>
              </a:tblPr>
              <a:tblGrid>
                <a:gridCol w="494429"/>
                <a:gridCol w="534304"/>
                <a:gridCol w="468000"/>
                <a:gridCol w="449234"/>
                <a:gridCol w="449234"/>
                <a:gridCol w="449234"/>
                <a:gridCol w="449234"/>
                <a:gridCol w="449234"/>
                <a:gridCol w="449234"/>
                <a:gridCol w="449234"/>
                <a:gridCol w="449234"/>
                <a:gridCol w="449234"/>
                <a:gridCol w="449234"/>
                <a:gridCol w="449234"/>
                <a:gridCol w="449234"/>
                <a:gridCol w="449234"/>
                <a:gridCol w="449234"/>
              </a:tblGrid>
              <a:tr h="42823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85647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err="1" smtClean="0">
                          <a:solidFill>
                            <a:srgbClr val="7F7F7F"/>
                          </a:solidFill>
                          <a:effectLst/>
                          <a:latin typeface="Arial" pitchFamily="34" charset="0"/>
                          <a:ea typeface="Times New Roman"/>
                          <a:cs typeface="Arial" pitchFamily="34" charset="0"/>
                        </a:rPr>
                        <a:t>Tot</a:t>
                      </a:r>
                      <a:r>
                        <a:rPr lang="fr-CA" sz="800" b="1" dirty="0" smtClean="0">
                          <a:solidFill>
                            <a:srgbClr val="7F7F7F"/>
                          </a:solidFill>
                          <a:effectLst/>
                          <a:latin typeface="Arial" pitchFamily="34" charset="0"/>
                          <a:ea typeface="Times New Roman"/>
                          <a:cs typeface="Arial" pitchFamily="34" charset="0"/>
                        </a:rPr>
                        <a: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198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96</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97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98</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95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96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97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1981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2</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49"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56530" y="1060171"/>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Je me suis assuré que mon passeport était toujours valide</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506731411"/>
              </p:ext>
            </p:extLst>
          </p:nvPr>
        </p:nvGraphicFramePr>
        <p:xfrm>
          <a:off x="558800" y="4077072"/>
          <a:ext cx="7757619" cy="1910659"/>
        </p:xfrm>
        <a:graphic>
          <a:graphicData uri="http://schemas.openxmlformats.org/drawingml/2006/table">
            <a:tbl>
              <a:tblPr firstRow="1" bandRow="1">
                <a:tableStyleId>{2D5ABB26-0587-4C30-8999-92F81FD0307C}</a:tableStyleId>
              </a:tblPr>
              <a:tblGrid>
                <a:gridCol w="672772"/>
                <a:gridCol w="644077"/>
                <a:gridCol w="644077"/>
                <a:gridCol w="644077"/>
                <a:gridCol w="644077"/>
                <a:gridCol w="644077"/>
                <a:gridCol w="644077"/>
                <a:gridCol w="644077"/>
                <a:gridCol w="644077"/>
                <a:gridCol w="644077"/>
                <a:gridCol w="644077"/>
                <a:gridCol w="644077"/>
              </a:tblGrid>
              <a:tr h="689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7007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800" b="1" dirty="0" smtClean="0">
                          <a:solidFill>
                            <a:srgbClr val="7F7F7F"/>
                          </a:solidFill>
                          <a:effectLst/>
                          <a:latin typeface="Arial" pitchFamily="34" charset="0"/>
                          <a:ea typeface="Times New Roman"/>
                          <a:cs typeface="Arial" pitchFamily="34" charset="0"/>
                        </a:rPr>
                        <a:t>TOT.  (n=1000)</a:t>
                      </a:r>
                      <a:endParaRPr lang="fr-CA" sz="800" b="1" dirty="0" smtClean="0">
                        <a:solidFill>
                          <a:srgbClr val="7F7F7F"/>
                        </a:solidFill>
                        <a:effectLst/>
                        <a:latin typeface="Arial" pitchFamily="34" charset="0"/>
                        <a:ea typeface="Times New Roman"/>
                        <a:cs typeface="Arial" pitchFamily="34" charset="0"/>
                      </a:endParaRPr>
                    </a:p>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2 </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err="1" smtClean="0">
                          <a:solidFill>
                            <a:srgbClr val="7F7F7F"/>
                          </a:solidFill>
                          <a:effectLst/>
                          <a:latin typeface="Arial" pitchFamily="34" charset="0"/>
                          <a:ea typeface="Times New Roman"/>
                          <a:cs typeface="Arial" pitchFamily="34" charset="0"/>
                        </a:rPr>
                        <a:t>Asie</a:t>
                      </a:r>
                      <a:r>
                        <a:rPr lang="de-DE"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it-IT"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7540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96</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90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99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98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100</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7540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0</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414724159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q</a:t>
            </a:r>
            <a:r>
              <a:rPr lang="fr-CA" b="1" dirty="0" smtClean="0">
                <a:solidFill>
                  <a:srgbClr val="00B0F0"/>
                </a:solidFill>
              </a:rPr>
              <a:t>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429176298"/>
              </p:ext>
            </p:extLst>
          </p:nvPr>
        </p:nvGraphicFramePr>
        <p:xfrm>
          <a:off x="621187" y="1628800"/>
          <a:ext cx="7868193" cy="2328014"/>
        </p:xfrm>
        <a:graphic>
          <a:graphicData uri="http://schemas.openxmlformats.org/drawingml/2006/table">
            <a:tbl>
              <a:tblPr firstRow="1" bandRow="1">
                <a:tableStyleId>{2D5ABB26-0587-4C30-8999-92F81FD0307C}</a:tableStyleId>
              </a:tblPr>
              <a:tblGrid>
                <a:gridCol w="586008"/>
                <a:gridCol w="454279"/>
                <a:gridCol w="468000"/>
                <a:gridCol w="454279"/>
                <a:gridCol w="454279"/>
                <a:gridCol w="454279"/>
                <a:gridCol w="454279"/>
                <a:gridCol w="454279"/>
                <a:gridCol w="454279"/>
                <a:gridCol w="454279"/>
                <a:gridCol w="454279"/>
                <a:gridCol w="454279"/>
                <a:gridCol w="454279"/>
                <a:gridCol w="454279"/>
                <a:gridCol w="454279"/>
                <a:gridCol w="454279"/>
                <a:gridCol w="454279"/>
              </a:tblGrid>
              <a:tr h="41954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8390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dirty="0" err="1" smtClean="0">
                          <a:solidFill>
                            <a:srgbClr val="7F7F7F"/>
                          </a:solidFill>
                          <a:effectLst/>
                          <a:latin typeface="Arial" pitchFamily="34" charset="0"/>
                          <a:ea typeface="Times New Roman"/>
                          <a:cs typeface="Arial" pitchFamily="34" charset="0"/>
                        </a:rPr>
                        <a:t>Tot</a:t>
                      </a:r>
                      <a:r>
                        <a:rPr lang="fr-CA" sz="800" b="1" dirty="0" smtClean="0">
                          <a:solidFill>
                            <a:srgbClr val="7F7F7F"/>
                          </a:solidFill>
                          <a:effectLst/>
                          <a:latin typeface="Arial" pitchFamily="34" charset="0"/>
                          <a:ea typeface="Times New Roman"/>
                          <a:cs typeface="Arial" pitchFamily="34" charset="0"/>
                        </a:rPr>
                        <a: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087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29</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23</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41</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FF0000"/>
                          </a:solidFill>
                          <a:effectLst/>
                          <a:latin typeface="Arial"/>
                          <a:ea typeface="+mn-ea"/>
                          <a:cs typeface="+mn-cs"/>
                        </a:rPr>
                        <a:t>23</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27</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79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77</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59</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00CCFF"/>
                          </a:solidFill>
                          <a:effectLst/>
                          <a:latin typeface="Arial"/>
                          <a:ea typeface="+mn-ea"/>
                          <a:cs typeface="+mn-cs"/>
                        </a:rPr>
                        <a:t>77</a:t>
                      </a:r>
                      <a:endParaRPr lang="fr-CA" sz="1100" b="0" i="0" u="none" strike="noStrike" kern="1200" dirty="0" smtClean="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73</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graphicFrame>
        <p:nvGraphicFramePr>
          <p:cNvPr id="11" name="Table 9"/>
          <p:cNvGraphicFramePr>
            <a:graphicFrameLocks noGrp="1"/>
          </p:cNvGraphicFramePr>
          <p:nvPr>
            <p:custDataLst>
              <p:tags r:id="rId8"/>
            </p:custDataLst>
            <p:extLst>
              <p:ext uri="{D42A27DB-BD31-4B8C-83A1-F6EECF244321}">
                <p14:modId xmlns:p14="http://schemas.microsoft.com/office/powerpoint/2010/main" val="1402969571"/>
              </p:ext>
            </p:extLst>
          </p:nvPr>
        </p:nvGraphicFramePr>
        <p:xfrm>
          <a:off x="549261" y="4221088"/>
          <a:ext cx="7926394" cy="1755451"/>
        </p:xfrm>
        <a:graphic>
          <a:graphicData uri="http://schemas.openxmlformats.org/drawingml/2006/table">
            <a:tbl>
              <a:tblPr firstRow="1" bandRow="1">
                <a:tableStyleId>{2D5ABB26-0587-4C30-8999-92F81FD0307C}</a:tableStyleId>
              </a:tblPr>
              <a:tblGrid>
                <a:gridCol w="712297"/>
                <a:gridCol w="655827"/>
                <a:gridCol w="655827"/>
                <a:gridCol w="655827"/>
                <a:gridCol w="655827"/>
                <a:gridCol w="655827"/>
                <a:gridCol w="655827"/>
                <a:gridCol w="655827"/>
                <a:gridCol w="655827"/>
                <a:gridCol w="655827"/>
                <a:gridCol w="655827"/>
                <a:gridCol w="655827"/>
              </a:tblGrid>
              <a:tr h="6125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1743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TOT.  (n=1000)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USA</a:t>
                      </a:r>
                    </a:p>
                    <a:p>
                      <a:pPr marR="36195" algn="ctr">
                        <a:lnSpc>
                          <a:spcPct val="115000"/>
                        </a:lnSpc>
                        <a:spcAft>
                          <a:spcPts val="0"/>
                        </a:spcAft>
                      </a:pPr>
                      <a:r>
                        <a:rPr lang="de-DE" sz="800" b="1" kern="1200" dirty="0" smtClean="0">
                          <a:solidFill>
                            <a:srgbClr val="7F7F7F"/>
                          </a:solidFill>
                          <a:effectLst/>
                          <a:latin typeface="Arial" pitchFamily="34" charset="0"/>
                          <a:ea typeface="Times New Roman"/>
                          <a:cs typeface="Arial" pitchFamily="34" charset="0"/>
                        </a:rPr>
                        <a:t>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endParaRPr lang="en-US" sz="8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6114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34</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114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66</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
        <p:nvSpPr>
          <p:cNvPr id="12" name="ZoneTexte 1"/>
          <p:cNvSpPr txBox="1">
            <a:spLocks noChangeArrowheads="1"/>
          </p:cNvSpPr>
          <p:nvPr>
            <p:custDataLst>
              <p:tags r:id="rId9"/>
            </p:custDataLst>
          </p:nvPr>
        </p:nvSpPr>
        <p:spPr bwMode="auto">
          <a:xfrm>
            <a:off x="514350" y="1060171"/>
            <a:ext cx="61796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J'ai vérifié que l'agence de voyages avec qui je faisais affaire possédait un permis délivré par l'Office de la protection du consommateur (OPC)</a:t>
            </a:r>
            <a:endParaRPr lang="en-CA" sz="1200" b="1" i="1" dirty="0">
              <a:solidFill>
                <a:srgbClr val="00B0F0"/>
              </a:solidFill>
              <a:latin typeface="Arial" pitchFamily="34" charset="0"/>
              <a:cs typeface="Arial" pitchFamily="34" charset="0"/>
            </a:endParaRPr>
          </a:p>
        </p:txBody>
      </p:sp>
    </p:spTree>
    <p:extLst>
      <p:ext uri="{BB962C8B-B14F-4D97-AF65-F5344CB8AC3E}">
        <p14:creationId xmlns:p14="http://schemas.microsoft.com/office/powerpoint/2010/main" val="332849343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q</a:t>
            </a:r>
            <a:r>
              <a:rPr lang="fr-CA" b="1" dirty="0" smtClean="0">
                <a:solidFill>
                  <a:srgbClr val="00B0F0"/>
                </a:solidFill>
              </a:rPr>
              <a:t>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455124807"/>
              </p:ext>
            </p:extLst>
          </p:nvPr>
        </p:nvGraphicFramePr>
        <p:xfrm>
          <a:off x="673648" y="1628800"/>
          <a:ext cx="7718162" cy="2160240"/>
        </p:xfrm>
        <a:graphic>
          <a:graphicData uri="http://schemas.openxmlformats.org/drawingml/2006/table">
            <a:tbl>
              <a:tblPr firstRow="1" bandRow="1">
                <a:tableStyleId>{2D5ABB26-0587-4C30-8999-92F81FD0307C}</a:tableStyleId>
              </a:tblPr>
              <a:tblGrid>
                <a:gridCol w="513976"/>
                <a:gridCol w="505220"/>
                <a:gridCol w="468000"/>
                <a:gridCol w="445069"/>
                <a:gridCol w="445069"/>
                <a:gridCol w="445069"/>
                <a:gridCol w="445069"/>
                <a:gridCol w="445069"/>
                <a:gridCol w="445069"/>
                <a:gridCol w="445069"/>
                <a:gridCol w="445069"/>
                <a:gridCol w="445069"/>
                <a:gridCol w="445069"/>
                <a:gridCol w="445069"/>
                <a:gridCol w="445069"/>
                <a:gridCol w="445069"/>
                <a:gridCol w="445069"/>
              </a:tblGrid>
              <a:tr h="3893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77861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Tot.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7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47255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24</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19</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36</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21</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21</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7255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81</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64</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79</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79</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40608"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15912" y="1078815"/>
            <a:ext cx="5311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J'ai vérifié que mon conseiller en voyages possédait un certificat délivré par l'Office de la protection du consommateur (OPC)</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3864778786"/>
              </p:ext>
            </p:extLst>
          </p:nvPr>
        </p:nvGraphicFramePr>
        <p:xfrm>
          <a:off x="684892" y="4221088"/>
          <a:ext cx="7578146" cy="1749769"/>
        </p:xfrm>
        <a:graphic>
          <a:graphicData uri="http://schemas.openxmlformats.org/drawingml/2006/table">
            <a:tbl>
              <a:tblPr firstRow="1" bandRow="1">
                <a:tableStyleId>{2D5ABB26-0587-4C30-8999-92F81FD0307C}</a:tableStyleId>
              </a:tblPr>
              <a:tblGrid>
                <a:gridCol w="726906"/>
                <a:gridCol w="622840"/>
                <a:gridCol w="622840"/>
                <a:gridCol w="622840"/>
                <a:gridCol w="622840"/>
                <a:gridCol w="622840"/>
                <a:gridCol w="622840"/>
                <a:gridCol w="622840"/>
                <a:gridCol w="622840"/>
                <a:gridCol w="622840"/>
                <a:gridCol w="622840"/>
                <a:gridCol w="622840"/>
              </a:tblGrid>
              <a:tr h="58554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9904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TOT.  (n=1000)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800" b="1" kern="1200" smtClean="0">
                          <a:solidFill>
                            <a:srgbClr val="7F7F7F"/>
                          </a:solidFill>
                          <a:effectLst/>
                          <a:latin typeface="Arial" pitchFamily="34" charset="0"/>
                          <a:ea typeface="Times New Roman"/>
                          <a:cs typeface="Arial" pitchFamily="34" charset="0"/>
                        </a:rPr>
                        <a:t>USA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err="1" smtClean="0">
                          <a:solidFill>
                            <a:srgbClr val="7F7F7F"/>
                          </a:solidFill>
                          <a:effectLst/>
                          <a:latin typeface="Arial" pitchFamily="34" charset="0"/>
                          <a:ea typeface="Times New Roman"/>
                          <a:cs typeface="Arial" pitchFamily="34" charset="0"/>
                        </a:rPr>
                        <a:t>Asie</a:t>
                      </a:r>
                      <a:r>
                        <a:rPr lang="en-US" sz="800" b="1" kern="1200"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7179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24</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28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30</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7179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71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62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79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70</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58120756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68</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Précautions prises par les voyageurs </a:t>
            </a:r>
            <a:r>
              <a:rPr lang="fr-CA" b="1" dirty="0" smtClean="0">
                <a:solidFill>
                  <a:srgbClr val="00B0F0"/>
                </a:solidFill>
              </a:rPr>
              <a:t>québécois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637333900"/>
              </p:ext>
            </p:extLst>
          </p:nvPr>
        </p:nvGraphicFramePr>
        <p:xfrm>
          <a:off x="621185" y="1628800"/>
          <a:ext cx="7582482" cy="2328014"/>
        </p:xfrm>
        <a:graphic>
          <a:graphicData uri="http://schemas.openxmlformats.org/drawingml/2006/table">
            <a:tbl>
              <a:tblPr firstRow="1" bandRow="1">
                <a:tableStyleId>{2D5ABB26-0587-4C30-8999-92F81FD0307C}</a:tableStyleId>
              </a:tblPr>
              <a:tblGrid>
                <a:gridCol w="494431"/>
                <a:gridCol w="505691"/>
                <a:gridCol w="468000"/>
                <a:gridCol w="436740"/>
                <a:gridCol w="436740"/>
                <a:gridCol w="436740"/>
                <a:gridCol w="436740"/>
                <a:gridCol w="436740"/>
                <a:gridCol w="436740"/>
                <a:gridCol w="436740"/>
                <a:gridCol w="436740"/>
                <a:gridCol w="436740"/>
                <a:gridCol w="436740"/>
                <a:gridCol w="436740"/>
                <a:gridCol w="436740"/>
                <a:gridCol w="436740"/>
                <a:gridCol w="436740"/>
              </a:tblGrid>
              <a:tr h="41954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8390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Tot. Mont­réal (n=516)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Qué­bec RMR (n=218)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Res­te Qué­bec (n=266)</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Masc. (n=448)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Fém. (n=552)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18 - 24 ans (n=47)</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25 - 34 ans (n=175)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35 - 54 ans (n=384)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55 ans +  (n=394)</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Moins de 40 K$  (n=188)</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800" b="1" smtClean="0">
                          <a:solidFill>
                            <a:srgbClr val="7F7F7F"/>
                          </a:solidFill>
                          <a:effectLst/>
                          <a:latin typeface="Arial" pitchFamily="34" charset="0"/>
                          <a:ea typeface="Times New Roman"/>
                          <a:cs typeface="Arial" pitchFamily="34" charset="0"/>
                        </a:rPr>
                        <a:t>40 - 80 K$  (n=379)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80 K$  et plus  (n=309)</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Se­con­daire ou moins  (n=192)</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800" b="1" smtClean="0">
                          <a:solidFill>
                            <a:srgbClr val="7F7F7F"/>
                          </a:solidFill>
                          <a:effectLst/>
                          <a:latin typeface="Arial" pitchFamily="34" charset="0"/>
                          <a:ea typeface="Times New Roman"/>
                          <a:cs typeface="Arial" pitchFamily="34" charset="0"/>
                        </a:rPr>
                        <a:t>CE­GEP, Col­lège tech­nique  (n=375)</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800" b="1" smtClean="0">
                          <a:solidFill>
                            <a:srgbClr val="7F7F7F"/>
                          </a:solidFill>
                          <a:effectLst/>
                          <a:latin typeface="Arial" pitchFamily="34" charset="0"/>
                          <a:ea typeface="Times New Roman"/>
                          <a:cs typeface="Arial" pitchFamily="34" charset="0"/>
                        </a:rPr>
                        <a:t>Uni­ver­sité  (n=433)</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087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54</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61</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49</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54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50925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47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42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51</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46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40105"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Q17. Lors de vos derniers voyages, avez-vous pris les précautions suivantes, ne serait-ce qu'une fois ou à l'occasion?</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14348" y="1046454"/>
            <a:ext cx="7961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a:solidFill>
                  <a:srgbClr val="00B0F0"/>
                </a:solidFill>
                <a:latin typeface="Arial" pitchFamily="34" charset="0"/>
                <a:cs typeface="Arial" pitchFamily="34" charset="0"/>
              </a:rPr>
              <a:t>Je me suis informé sur les différences culturelles de ma destination</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2251364986"/>
              </p:ext>
            </p:extLst>
          </p:nvPr>
        </p:nvGraphicFramePr>
        <p:xfrm>
          <a:off x="564657" y="4365104"/>
          <a:ext cx="7613599" cy="1728193"/>
        </p:xfrm>
        <a:graphic>
          <a:graphicData uri="http://schemas.openxmlformats.org/drawingml/2006/table">
            <a:tbl>
              <a:tblPr firstRow="1" bandRow="1">
                <a:tableStyleId>{2D5ABB26-0587-4C30-8999-92F81FD0307C}</a:tableStyleId>
              </a:tblPr>
              <a:tblGrid>
                <a:gridCol w="782412"/>
                <a:gridCol w="621017"/>
                <a:gridCol w="621017"/>
                <a:gridCol w="621017"/>
                <a:gridCol w="621017"/>
                <a:gridCol w="621017"/>
                <a:gridCol w="621017"/>
                <a:gridCol w="621017"/>
                <a:gridCol w="621017"/>
                <a:gridCol w="621017"/>
                <a:gridCol w="621017"/>
                <a:gridCol w="621017"/>
              </a:tblGrid>
              <a:tr h="5557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45951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900" b="1" dirty="0" smtClean="0">
                          <a:solidFill>
                            <a:srgbClr val="7F7F7F"/>
                          </a:solidFill>
                          <a:effectLst/>
                          <a:latin typeface="Arial" pitchFamily="34" charset="0"/>
                          <a:ea typeface="Times New Roman"/>
                          <a:cs typeface="Arial" pitchFamily="34" charset="0"/>
                        </a:rPr>
                        <a:t>TOT.  (n=1000)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3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(n=234)</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smtClean="0">
                          <a:solidFill>
                            <a:srgbClr val="7F7F7F"/>
                          </a:solidFill>
                          <a:effectLst/>
                          <a:latin typeface="Arial" pitchFamily="34" charset="0"/>
                          <a:ea typeface="Times New Roman"/>
                          <a:cs typeface="Arial" pitchFamily="34" charset="0"/>
                        </a:rPr>
                        <a:t>3 ou plus (n=532)</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Oui</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 (n=407)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Non </a:t>
                      </a:r>
                    </a:p>
                    <a:p>
                      <a:pPr marR="36195" algn="ctr">
                        <a:lnSpc>
                          <a:spcPct val="115000"/>
                        </a:lnSpc>
                        <a:spcAft>
                          <a:spcPts val="0"/>
                        </a:spcAft>
                      </a:pPr>
                      <a:r>
                        <a:rPr lang="fr-CA" sz="800" b="1" kern="1200" dirty="0" smtClean="0">
                          <a:solidFill>
                            <a:srgbClr val="7F7F7F"/>
                          </a:solidFill>
                          <a:effectLst/>
                          <a:latin typeface="Arial" pitchFamily="34" charset="0"/>
                          <a:ea typeface="Times New Roman"/>
                          <a:cs typeface="Arial" pitchFamily="34" charset="0"/>
                        </a:rPr>
                        <a:t>(n=555)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Cana­da (n=295)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USA (n=498)</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smtClean="0">
                          <a:solidFill>
                            <a:srgbClr val="7F7F7F"/>
                          </a:solidFill>
                          <a:effectLst/>
                          <a:latin typeface="Arial" pitchFamily="34" charset="0"/>
                          <a:ea typeface="Times New Roman"/>
                          <a:cs typeface="Arial" pitchFamily="34" charset="0"/>
                        </a:rPr>
                        <a:t>Euro­pe (n=265)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Asie</a:t>
                      </a:r>
                    </a:p>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 (n=45)</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800" b="1" kern="1200" dirty="0" smtClean="0">
                          <a:solidFill>
                            <a:srgbClr val="7F7F7F"/>
                          </a:solidFill>
                          <a:effectLst/>
                          <a:latin typeface="Arial" pitchFamily="34" charset="0"/>
                          <a:ea typeface="Times New Roman"/>
                          <a:cs typeface="Arial" pitchFamily="34" charset="0"/>
                        </a:rPr>
                        <a:t>Desti­na­tion So­leil (n=427)</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5645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dirty="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54</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58</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5645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42</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184207023"/>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69</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8" y="372644"/>
            <a:ext cx="5318018"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Situation </a:t>
            </a:r>
            <a:r>
              <a:rPr lang="fr-CA" b="1" u="sng" dirty="0" smtClean="0">
                <a:solidFill>
                  <a:srgbClr val="00B0F0"/>
                </a:solidFill>
              </a:rPr>
              <a:t>la plus préoccupante</a:t>
            </a:r>
            <a:r>
              <a:rPr lang="fr-CA" b="1" dirty="0" smtClean="0">
                <a:solidFill>
                  <a:srgbClr val="00B0F0"/>
                </a:solidFill>
              </a:rPr>
              <a:t> en voyage</a:t>
            </a:r>
          </a:p>
          <a:p>
            <a:pPr eaLnBrk="1" fontAlgn="base" hangingPunct="1">
              <a:spcBef>
                <a:spcPct val="0"/>
              </a:spcBef>
              <a:spcAft>
                <a:spcPct val="0"/>
              </a:spcAft>
            </a:pPr>
            <a:r>
              <a:rPr lang="fr-CA" sz="1400" dirty="0" smtClean="0">
                <a:solidFill>
                  <a:srgbClr val="00B0F0"/>
                </a:solidFill>
              </a:rPr>
              <a:t>Base : total excluant les répondants n’ayant pas fourni </a:t>
            </a:r>
          </a:p>
          <a:p>
            <a:pPr eaLnBrk="1" fontAlgn="base" hangingPunct="1">
              <a:spcBef>
                <a:spcPct val="0"/>
              </a:spcBef>
              <a:spcAft>
                <a:spcPct val="0"/>
              </a:spcAft>
            </a:pPr>
            <a:r>
              <a:rPr lang="fr-CA" sz="1400" dirty="0" smtClean="0">
                <a:solidFill>
                  <a:srgbClr val="00B0F0"/>
                </a:solidFill>
              </a:rPr>
              <a:t>de réponse (n=859)</a:t>
            </a:r>
            <a:endParaRPr lang="fr-CA" sz="1400" dirty="0">
              <a:solidFill>
                <a:srgbClr val="00B0F0"/>
              </a:solidFill>
            </a:endParaRP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6"/>
            </p:custDataLst>
          </p:nvPr>
        </p:nvSpPr>
        <p:spPr bwMode="auto">
          <a:xfrm>
            <a:off x="523744" y="5805881"/>
            <a:ext cx="7961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Q16. Voici trois situations qui pourraient survenir lorsque vous partez en voyage. Veuillez indiquer par ordre d'importance ce qui vous préoccupe le plus, où 1 correspond à la situation la plus préoccupante et 3 correspond à la situation la moins préoccupante.</a:t>
            </a:r>
            <a:endParaRPr lang="en-CA" sz="800" dirty="0">
              <a:solidFill>
                <a:srgbClr val="636363"/>
              </a:solidFill>
              <a:latin typeface="Arial" charset="0"/>
            </a:endParaRPr>
          </a:p>
        </p:txBody>
      </p:sp>
      <p:sp>
        <p:nvSpPr>
          <p:cNvPr id="15" name="ZoneTexte 1"/>
          <p:cNvSpPr txBox="1">
            <a:spLocks noChangeArrowheads="1"/>
          </p:cNvSpPr>
          <p:nvPr>
            <p:custDataLst>
              <p:tags r:id="rId7"/>
            </p:custDataLst>
          </p:nvPr>
        </p:nvSpPr>
        <p:spPr bwMode="auto">
          <a:xfrm>
            <a:off x="523744" y="6023369"/>
            <a:ext cx="79613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marL="228600" indent="-228600" eaLnBrk="1" hangingPunct="1">
              <a:buFontTx/>
              <a:buAutoNum type="alphaUcParenR"/>
            </a:pPr>
            <a:r>
              <a:rPr lang="fr-CA" sz="800" dirty="0" smtClean="0">
                <a:solidFill>
                  <a:srgbClr val="636363"/>
                </a:solidFill>
              </a:rPr>
              <a:t>Votre vol de départ et/ou de retour a été annulé suite à une grève ou une faillite de la compagnie aérienne avec laquelle vous faites affaire.</a:t>
            </a:r>
          </a:p>
          <a:p>
            <a:pPr marL="228600" indent="-228600" eaLnBrk="1" hangingPunct="1">
              <a:buFontTx/>
              <a:buAutoNum type="alphaUcParenR"/>
            </a:pPr>
            <a:r>
              <a:rPr lang="fr-CA" sz="800" dirty="0" smtClean="0">
                <a:solidFill>
                  <a:srgbClr val="636363"/>
                </a:solidFill>
              </a:rPr>
              <a:t>Vous </a:t>
            </a:r>
            <a:r>
              <a:rPr lang="fr-CA" sz="800" dirty="0">
                <a:solidFill>
                  <a:srgbClr val="636363"/>
                </a:solidFill>
              </a:rPr>
              <a:t>n'avez pas reçu vos billets d'avion suite à la fermeture ou la faillite d'une agence de voyages</a:t>
            </a:r>
            <a:r>
              <a:rPr lang="fr-CA" sz="800" dirty="0" smtClean="0">
                <a:solidFill>
                  <a:srgbClr val="636363"/>
                </a:solidFill>
              </a:rPr>
              <a:t>.</a:t>
            </a:r>
          </a:p>
          <a:p>
            <a:pPr marL="228600" indent="-228600" eaLnBrk="1" hangingPunct="1">
              <a:buFontTx/>
              <a:buAutoNum type="alphaUcParenR"/>
            </a:pPr>
            <a:r>
              <a:rPr lang="fr-CA" sz="800" dirty="0" smtClean="0">
                <a:solidFill>
                  <a:srgbClr val="636363"/>
                </a:solidFill>
              </a:rPr>
              <a:t>Les </a:t>
            </a:r>
            <a:r>
              <a:rPr lang="fr-CA" sz="800" dirty="0">
                <a:solidFill>
                  <a:srgbClr val="636363"/>
                </a:solidFill>
              </a:rPr>
              <a:t>activités que vous avez réservées en avance ont été annulées lorsque vous arrivez à destination. De plus, on vous dit qu'il ne sera pas possible d'être remboursé.</a:t>
            </a:r>
            <a:endParaRPr lang="en-CA" sz="800" dirty="0">
              <a:solidFill>
                <a:srgbClr val="636363"/>
              </a:solidFill>
              <a:latin typeface="Arial" charset="0"/>
            </a:endParaRPr>
          </a:p>
          <a:p>
            <a:pPr marL="228600" indent="-228600" eaLnBrk="1" hangingPunct="1">
              <a:buFontTx/>
              <a:buAutoNum type="alphaUcParenR"/>
            </a:pPr>
            <a:endParaRPr lang="en-CA" sz="800" dirty="0">
              <a:solidFill>
                <a:srgbClr val="636363"/>
              </a:solidFill>
              <a:latin typeface="Arial" charset="0"/>
            </a:endParaRPr>
          </a:p>
          <a:p>
            <a:pPr marL="228600" indent="-228600" eaLnBrk="1" hangingPunct="1">
              <a:buFontTx/>
              <a:buAutoNum type="alphaUcParenR"/>
            </a:pPr>
            <a:endParaRPr lang="en-CA" sz="800" dirty="0">
              <a:solidFill>
                <a:srgbClr val="636363"/>
              </a:solidFill>
              <a:latin typeface="Arial" charset="0"/>
            </a:endParaRPr>
          </a:p>
        </p:txBody>
      </p:sp>
      <p:graphicFrame>
        <p:nvGraphicFramePr>
          <p:cNvPr id="2" name="Graphique 1"/>
          <p:cNvGraphicFramePr/>
          <p:nvPr>
            <p:custDataLst>
              <p:tags r:id="rId8"/>
            </p:custDataLst>
            <p:extLst>
              <p:ext uri="{D42A27DB-BD31-4B8C-83A1-F6EECF244321}">
                <p14:modId xmlns:p14="http://schemas.microsoft.com/office/powerpoint/2010/main" val="352363939"/>
              </p:ext>
            </p:extLst>
          </p:nvPr>
        </p:nvGraphicFramePr>
        <p:xfrm>
          <a:off x="574158" y="1060171"/>
          <a:ext cx="7857055" cy="4638880"/>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388027237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52226" name="Espace réservé du contenu 5"/>
          <p:cNvSpPr>
            <a:spLocks noGrp="1"/>
          </p:cNvSpPr>
          <p:nvPr>
            <p:ph idx="1"/>
            <p:custDataLst>
              <p:tags r:id="rId1"/>
            </p:custDataLst>
          </p:nvPr>
        </p:nvSpPr>
        <p:spPr>
          <a:xfrm>
            <a:off x="558800" y="1698625"/>
            <a:ext cx="5381352" cy="2595563"/>
          </a:xfrm>
        </p:spPr>
        <p:txBody>
          <a:bodyPr/>
          <a:lstStyle/>
          <a:p>
            <a:pPr eaLnBrk="1" hangingPunct="1">
              <a:spcBef>
                <a:spcPct val="0"/>
              </a:spcBef>
            </a:pPr>
            <a:r>
              <a:rPr lang="fr-CA" sz="3600" dirty="0" smtClean="0"/>
              <a:t>Les Québécois ayant voyagé à l’extérieur de la province</a:t>
            </a:r>
            <a:endParaRPr lang="fr-CA" sz="3600" dirty="0">
              <a:latin typeface="Arial" charset="0"/>
              <a:cs typeface="Arial" charset="0"/>
            </a:endParaRPr>
          </a:p>
        </p:txBody>
      </p:sp>
      <p:sp>
        <p:nvSpPr>
          <p:cNvPr id="3" name="Espace réservé du texte 5"/>
          <p:cNvSpPr>
            <a:spLocks noGrp="1"/>
          </p:cNvSpPr>
          <p:nvPr>
            <p:ph type="body" sz="quarter" idx="10"/>
            <p:custDataLst>
              <p:tags r:id="rId2"/>
            </p:custDataLst>
          </p:nvPr>
        </p:nvSpPr>
        <p:spPr>
          <a:xfrm>
            <a:off x="558800" y="4522534"/>
            <a:ext cx="5885408" cy="347663"/>
          </a:xfrm>
        </p:spPr>
        <p:txBody>
          <a:bodyPr>
            <a:normAutofit/>
          </a:bodyPr>
          <a:lstStyle/>
          <a:p>
            <a:pPr marL="0" indent="0"/>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5582778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70</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8800" y="332656"/>
            <a:ext cx="5819643"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Connaissance du permis ou certificat professionnel des agents et conseillers en voyages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220190354"/>
              </p:ext>
            </p:extLst>
          </p:nvPr>
        </p:nvGraphicFramePr>
        <p:xfrm>
          <a:off x="541924" y="1279831"/>
          <a:ext cx="8263941" cy="1800201"/>
        </p:xfrm>
        <a:graphic>
          <a:graphicData uri="http://schemas.openxmlformats.org/drawingml/2006/table">
            <a:tbl>
              <a:tblPr firstRow="1" bandRow="1">
                <a:tableStyleId>{2D5ABB26-0587-4C30-8999-92F81FD0307C}</a:tableStyleId>
              </a:tblPr>
              <a:tblGrid>
                <a:gridCol w="617346"/>
                <a:gridCol w="478573"/>
                <a:gridCol w="468000"/>
                <a:gridCol w="478573"/>
                <a:gridCol w="478573"/>
                <a:gridCol w="478573"/>
                <a:gridCol w="478573"/>
                <a:gridCol w="478573"/>
                <a:gridCol w="478573"/>
                <a:gridCol w="478573"/>
                <a:gridCol w="478573"/>
                <a:gridCol w="478573"/>
                <a:gridCol w="478573"/>
                <a:gridCol w="478573"/>
                <a:gridCol w="478573"/>
                <a:gridCol w="478573"/>
                <a:gridCol w="478573"/>
              </a:tblGrid>
              <a:tr h="32412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4991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a:t>
                      </a:r>
                    </a:p>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Res­te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930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39343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63</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41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46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65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57</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67</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62</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smtClean="0">
                          <a:solidFill>
                            <a:srgbClr val="FF0000"/>
                          </a:solidFill>
                          <a:effectLst/>
                          <a:latin typeface="Arial"/>
                        </a:rPr>
                        <a:t>54</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9343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FF0000"/>
                          </a:solidFill>
                          <a:effectLst/>
                          <a:latin typeface="Arial"/>
                          <a:ea typeface="+mn-ea"/>
                          <a:cs typeface="+mn-cs"/>
                        </a:rPr>
                        <a:t>28</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43</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FF0000"/>
                          </a:solidFill>
                          <a:effectLst/>
                          <a:latin typeface="Arial"/>
                        </a:rPr>
                        <a:t>33</a:t>
                      </a:r>
                      <a:endParaRPr lang="fr-CA" sz="11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38</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00CCFF"/>
                          </a:solidFill>
                          <a:effectLst/>
                          <a:latin typeface="Arial"/>
                        </a:rPr>
                        <a:t>46</a:t>
                      </a:r>
                      <a:endParaRPr lang="fr-CA" sz="11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07755"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Q18. Saviez-vous que les agents et les conseillers en voyages doivent passer un examen pour obtenir leur permis ou leur certificat et pour pratiquer leur métier?</a:t>
            </a:r>
            <a:endParaRPr lang="en-CA" sz="800" dirty="0">
              <a:solidFill>
                <a:srgbClr val="636363"/>
              </a:solidFill>
              <a:latin typeface="Arial" charset="0"/>
            </a:endParaRPr>
          </a:p>
        </p:txBody>
      </p:sp>
      <p:graphicFrame>
        <p:nvGraphicFramePr>
          <p:cNvPr id="12" name="Table 9"/>
          <p:cNvGraphicFramePr>
            <a:graphicFrameLocks noGrp="1"/>
          </p:cNvGraphicFramePr>
          <p:nvPr>
            <p:custDataLst>
              <p:tags r:id="rId8"/>
            </p:custDataLst>
            <p:extLst>
              <p:ext uri="{D42A27DB-BD31-4B8C-83A1-F6EECF244321}">
                <p14:modId xmlns:p14="http://schemas.microsoft.com/office/powerpoint/2010/main" val="3350994220"/>
              </p:ext>
            </p:extLst>
          </p:nvPr>
        </p:nvGraphicFramePr>
        <p:xfrm>
          <a:off x="550288" y="3296055"/>
          <a:ext cx="8240700" cy="1590990"/>
        </p:xfrm>
        <a:graphic>
          <a:graphicData uri="http://schemas.openxmlformats.org/drawingml/2006/table">
            <a:tbl>
              <a:tblPr firstRow="1" bandRow="1">
                <a:tableStyleId>{2D5ABB26-0587-4C30-8999-92F81FD0307C}</a:tableStyleId>
              </a:tblPr>
              <a:tblGrid>
                <a:gridCol w="686725"/>
                <a:gridCol w="686725"/>
                <a:gridCol w="686725"/>
                <a:gridCol w="686725"/>
                <a:gridCol w="686725"/>
                <a:gridCol w="686725"/>
                <a:gridCol w="686725"/>
                <a:gridCol w="686725"/>
                <a:gridCol w="686725"/>
                <a:gridCol w="686725"/>
                <a:gridCol w="686725"/>
                <a:gridCol w="686725"/>
              </a:tblGrid>
              <a:tr h="57662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1896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nl-NL" sz="900" b="1" dirty="0" smtClean="0">
                          <a:solidFill>
                            <a:srgbClr val="7F7F7F"/>
                          </a:solidFill>
                          <a:effectLst/>
                          <a:latin typeface="Arial" pitchFamily="34" charset="0"/>
                          <a:ea typeface="Times New Roman"/>
                          <a:cs typeface="Arial" pitchFamily="34" charset="0"/>
                        </a:rPr>
                        <a:t>TOT.  (n=1000)</a:t>
                      </a:r>
                      <a:endParaRPr lang="fr-CA" sz="900" b="1" dirty="0" smtClean="0">
                        <a:solidFill>
                          <a:srgbClr val="7F7F7F"/>
                        </a:solidFill>
                        <a:effectLst/>
                        <a:latin typeface="Arial" pitchFamily="34" charset="0"/>
                        <a:ea typeface="Times New Roman"/>
                        <a:cs typeface="Arial" pitchFamily="34" charset="0"/>
                      </a:endParaRPr>
                    </a:p>
                    <a:p>
                      <a:pPr algn="ctr" fontAlgn="ctr"/>
                      <a:endParaRPr lang="fr-CA" sz="3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 (n=234)</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 (n=234)</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3 ou plus (n=532)</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Oui (n=407)</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1000" b="0" kern="1200" dirty="0" smtClean="0">
                          <a:solidFill>
                            <a:srgbClr val="7F7F7F"/>
                          </a:solidFill>
                          <a:effectLst/>
                          <a:latin typeface="Arial" pitchFamily="34" charset="0"/>
                          <a:ea typeface="Times New Roman"/>
                          <a:cs typeface="Arial" pitchFamily="34" charset="0"/>
                        </a:rPr>
                        <a:t>Non (n=555)</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1000" b="0" kern="1200" dirty="0" smtClean="0">
                          <a:solidFill>
                            <a:srgbClr val="7F7F7F"/>
                          </a:solidFill>
                          <a:effectLst/>
                          <a:latin typeface="Arial" pitchFamily="34" charset="0"/>
                          <a:ea typeface="Times New Roman"/>
                          <a:cs typeface="Arial" pitchFamily="34" charset="0"/>
                        </a:rPr>
                        <a:t>Cana­da (n=295)</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1000" b="0" kern="1200" dirty="0" smtClean="0">
                          <a:solidFill>
                            <a:srgbClr val="7F7F7F"/>
                          </a:solidFill>
                          <a:effectLst/>
                          <a:latin typeface="Arial" pitchFamily="34" charset="0"/>
                          <a:ea typeface="Times New Roman"/>
                          <a:cs typeface="Arial" pitchFamily="34" charset="0"/>
                        </a:rPr>
                        <a:t>USA (n=498)</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1000" b="0" kern="1200" dirty="0" smtClean="0">
                          <a:solidFill>
                            <a:srgbClr val="7F7F7F"/>
                          </a:solidFill>
                          <a:effectLst/>
                          <a:latin typeface="Arial" pitchFamily="34" charset="0"/>
                          <a:ea typeface="Times New Roman"/>
                          <a:cs typeface="Arial" pitchFamily="34" charset="0"/>
                        </a:rPr>
                        <a:t>Euro­pe (n=265)</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1000" b="0" kern="1200" dirty="0" err="1" smtClean="0">
                          <a:solidFill>
                            <a:srgbClr val="7F7F7F"/>
                          </a:solidFill>
                          <a:effectLst/>
                          <a:latin typeface="Arial" pitchFamily="34" charset="0"/>
                          <a:ea typeface="Times New Roman"/>
                          <a:cs typeface="Arial" pitchFamily="34" charset="0"/>
                        </a:rPr>
                        <a:t>Asie</a:t>
                      </a:r>
                      <a:r>
                        <a:rPr lang="en-US" sz="1000" b="0" kern="1200" dirty="0" smtClean="0">
                          <a:solidFill>
                            <a:srgbClr val="7F7F7F"/>
                          </a:solidFill>
                          <a:effectLst/>
                          <a:latin typeface="Arial" pitchFamily="34" charset="0"/>
                          <a:ea typeface="Times New Roman"/>
                          <a:cs typeface="Arial" pitchFamily="34" charset="0"/>
                        </a:rPr>
                        <a:t> (n=45)</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1000" b="0" kern="1200" dirty="0" smtClean="0">
                          <a:solidFill>
                            <a:srgbClr val="7F7F7F"/>
                          </a:solidFill>
                          <a:effectLst/>
                          <a:latin typeface="Arial" pitchFamily="34" charset="0"/>
                          <a:ea typeface="Times New Roman"/>
                          <a:cs typeface="Arial" pitchFamily="34" charset="0"/>
                        </a:rPr>
                        <a:t>Desti­na­tion So­leil (n=427)</a:t>
                      </a:r>
                      <a:endParaRPr lang="fr-CA" sz="1000" b="0"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442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1" i="0" u="none" strike="noStrike" kern="1200" cap="none" normalizeH="0" baseline="0" smtClean="0">
                          <a:ln>
                            <a:noFill/>
                          </a:ln>
                          <a:solidFill>
                            <a:srgbClr val="636363"/>
                          </a:solidFill>
                          <a:effectLst/>
                          <a:latin typeface="Arial" pitchFamily="34" charset="0"/>
                          <a:ea typeface="+mn-ea"/>
                          <a:cs typeface="Arial" pitchFamily="34" charset="0"/>
                        </a:rPr>
                        <a:t>Oui</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60</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50</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67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74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52</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55</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63</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429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smtClean="0">
                          <a:ln>
                            <a:noFill/>
                          </a:ln>
                          <a:solidFill>
                            <a:srgbClr val="636363"/>
                          </a:solidFill>
                          <a:effectLst/>
                          <a:latin typeface="Arial" pitchFamily="34" charset="0"/>
                          <a:ea typeface="+mn-ea"/>
                          <a:cs typeface="Arial" pitchFamily="34" charset="0"/>
                        </a:rPr>
                        <a:t>Non</a:t>
                      </a:r>
                      <a:endPar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50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46</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26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48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00CCFF"/>
                          </a:solidFill>
                          <a:effectLst/>
                          <a:latin typeface="Arial"/>
                          <a:ea typeface="+mn-ea"/>
                          <a:cs typeface="+mn-cs"/>
                        </a:rPr>
                        <a:t>45</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35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37</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72350895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71</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Premier réflexe face à différents imprévus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3502322903"/>
              </p:ext>
            </p:extLst>
          </p:nvPr>
        </p:nvGraphicFramePr>
        <p:xfrm>
          <a:off x="538990" y="1589783"/>
          <a:ext cx="8306115" cy="2199256"/>
        </p:xfrm>
        <a:graphic>
          <a:graphicData uri="http://schemas.openxmlformats.org/drawingml/2006/table">
            <a:tbl>
              <a:tblPr firstRow="1" bandRow="1">
                <a:tableStyleId>{2D5ABB26-0587-4C30-8999-92F81FD0307C}</a:tableStyleId>
              </a:tblPr>
              <a:tblGrid>
                <a:gridCol w="1214755"/>
                <a:gridCol w="443210"/>
                <a:gridCol w="443210"/>
                <a:gridCol w="443210"/>
                <a:gridCol w="443210"/>
                <a:gridCol w="443210"/>
                <a:gridCol w="443210"/>
                <a:gridCol w="443210"/>
                <a:gridCol w="443210"/>
                <a:gridCol w="443210"/>
                <a:gridCol w="443210"/>
                <a:gridCol w="443210"/>
                <a:gridCol w="443210"/>
                <a:gridCol w="443210"/>
                <a:gridCol w="443210"/>
                <a:gridCol w="443210"/>
                <a:gridCol w="443210"/>
              </a:tblGrid>
              <a:tr h="25277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64524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dirty="0"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Res­te</a:t>
                      </a:r>
                      <a:r>
                        <a:rPr lang="en-US" sz="700" b="1" dirty="0" smtClean="0">
                          <a:solidFill>
                            <a:srgbClr val="7F7F7F"/>
                          </a:solidFill>
                          <a:effectLst/>
                          <a:latin typeface="Arial" pitchFamily="34" charset="0"/>
                          <a:ea typeface="Times New Roman"/>
                          <a:cs typeface="Arial" pitchFamily="34" charset="0"/>
                        </a:rPr>
                        <a:t>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pt-BR" sz="700" b="1" dirty="0"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737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7111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72</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59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00CCFF"/>
                          </a:solidFill>
                          <a:effectLst/>
                          <a:latin typeface="Arial"/>
                        </a:rPr>
                        <a:t>77</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76</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808080"/>
                          </a:solidFill>
                          <a:effectLst/>
                          <a:latin typeface="Arial"/>
                          <a:ea typeface="+mn-ea"/>
                          <a:cs typeface="+mn-cs"/>
                        </a:rPr>
                        <a:t>70</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72</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015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20</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11</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16</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15</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19</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0158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3</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FF0000"/>
                          </a:solidFill>
                          <a:effectLst/>
                          <a:latin typeface="Arial"/>
                        </a:rPr>
                        <a:t>2</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00CCFF"/>
                          </a:solidFill>
                          <a:effectLst/>
                          <a:latin typeface="Arial"/>
                          <a:ea typeface="+mn-ea"/>
                          <a:cs typeface="+mn-cs"/>
                        </a:rPr>
                        <a:t>7</a:t>
                      </a:r>
                      <a:endParaRPr lang="fr-CA" sz="1100" b="0" i="0" u="none" strike="noStrike" kern="1200" dirty="0" smtClean="0">
                        <a:solidFill>
                          <a:srgbClr val="00CCF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957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smtClean="0">
                          <a:solidFill>
                            <a:srgbClr val="808080"/>
                          </a:solidFill>
                          <a:effectLst/>
                          <a:latin typeface="Arial"/>
                        </a:rPr>
                        <a:t>3</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5</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smtClean="0">
                          <a:solidFill>
                            <a:srgbClr val="808080"/>
                          </a:solidFill>
                          <a:effectLst/>
                          <a:latin typeface="Arial"/>
                          <a:ea typeface="+mn-ea"/>
                          <a:cs typeface="+mn-cs"/>
                        </a:rPr>
                        <a:t>6</a:t>
                      </a:r>
                      <a:endParaRPr lang="fr-CA" sz="11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Q19. Supposons que vous achetez votre voyage (transport et hébergement) via une agence de voyages et qu'il vous arrive un des imprévus suivants, quel serait votre premier réflexe?</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467544" y="1023119"/>
            <a:ext cx="581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smtClean="0">
                <a:solidFill>
                  <a:srgbClr val="00B0F0"/>
                </a:solidFill>
                <a:latin typeface="Arial" pitchFamily="34" charset="0"/>
                <a:cs typeface="Arial" pitchFamily="34" charset="0"/>
              </a:rPr>
              <a:t>« Votre vol de départ et/ou de retour a été annulé suite à une grève ou une faillite de la compagnie aérienne avec laquelle vous faites affaire. »</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4275853312"/>
              </p:ext>
            </p:extLst>
          </p:nvPr>
        </p:nvGraphicFramePr>
        <p:xfrm>
          <a:off x="558801" y="3843152"/>
          <a:ext cx="8189666" cy="2443892"/>
        </p:xfrm>
        <a:graphic>
          <a:graphicData uri="http://schemas.openxmlformats.org/drawingml/2006/table">
            <a:tbl>
              <a:tblPr firstRow="1" bandRow="1">
                <a:tableStyleId>{2D5ABB26-0587-4C30-8999-92F81FD0307C}</a:tableStyleId>
              </a:tblPr>
              <a:tblGrid>
                <a:gridCol w="1169988"/>
                <a:gridCol w="685675"/>
                <a:gridCol w="685675"/>
                <a:gridCol w="627592"/>
                <a:gridCol w="627592"/>
                <a:gridCol w="627592"/>
                <a:gridCol w="627592"/>
                <a:gridCol w="627592"/>
                <a:gridCol w="627592"/>
                <a:gridCol w="627592"/>
                <a:gridCol w="627592"/>
                <a:gridCol w="627592"/>
              </a:tblGrid>
              <a:tr h="4029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Connaissance</a:t>
                      </a:r>
                      <a:r>
                        <a:rPr lang="en-US" sz="800" b="1" kern="1200" dirty="0">
                          <a:solidFill>
                            <a:srgbClr val="7F7F7F"/>
                          </a:solidFill>
                          <a:effectLst/>
                          <a:latin typeface="Arial" pitchFamily="34" charset="0"/>
                          <a:ea typeface="Times New Roman"/>
                          <a:cs typeface="Arial" pitchFamily="34" charset="0"/>
                        </a:rPr>
                        <a:t> FICAV</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59957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pt-BR" sz="800" b="1" dirty="0" smtClean="0">
                          <a:solidFill>
                            <a:srgbClr val="7F7F7F"/>
                          </a:solidFill>
                          <a:effectLst/>
                          <a:latin typeface="Arial" pitchFamily="34" charset="0"/>
                          <a:ea typeface="Times New Roman"/>
                          <a:cs typeface="Arial" pitchFamily="34" charset="0"/>
                        </a:rPr>
                        <a:t>TOT.  (n=1000)</a:t>
                      </a:r>
                      <a:endParaRPr lang="fr-CA" sz="800" b="1" dirty="0" smtClean="0">
                        <a:solidFill>
                          <a:srgbClr val="7F7F7F"/>
                        </a:solidFill>
                        <a:effectLst/>
                        <a:latin typeface="Arial" pitchFamily="34" charset="0"/>
                        <a:ea typeface="Times New Roman"/>
                        <a:cs typeface="Arial" pitchFamily="34" charset="0"/>
                      </a:endParaRPr>
                    </a:p>
                    <a:p>
                      <a:pPr algn="ctr" fontAlgn="ctr"/>
                      <a:endParaRPr lang="fr-CA" sz="3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900" b="1" kern="1200" dirty="0" smtClean="0">
                          <a:solidFill>
                            <a:srgbClr val="7F7F7F"/>
                          </a:solidFill>
                          <a:effectLst/>
                          <a:latin typeface="Arial" pitchFamily="34" charset="0"/>
                          <a:ea typeface="Times New Roman"/>
                          <a:cs typeface="Arial" pitchFamily="34" charset="0"/>
                        </a:rPr>
                        <a:t>1</a:t>
                      </a:r>
                    </a:p>
                    <a:p>
                      <a:pPr marR="36195" algn="ctr">
                        <a:lnSpc>
                          <a:spcPct val="115000"/>
                        </a:lnSpc>
                        <a:spcAft>
                          <a:spcPts val="0"/>
                        </a:spcAft>
                      </a:pPr>
                      <a:r>
                        <a:rPr lang="en-US" sz="900" b="1" kern="1200" dirty="0" smtClean="0">
                          <a:solidFill>
                            <a:srgbClr val="7F7F7F"/>
                          </a:solidFill>
                          <a:effectLst/>
                          <a:latin typeface="Arial" pitchFamily="34" charset="0"/>
                          <a:ea typeface="Times New Roman"/>
                          <a:cs typeface="Arial" pitchFamily="34" charset="0"/>
                        </a:rPr>
                        <a:t> (n=234)</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900" b="1" kern="1200" dirty="0" smtClean="0">
                          <a:solidFill>
                            <a:srgbClr val="7F7F7F"/>
                          </a:solidFill>
                          <a:effectLst/>
                          <a:latin typeface="Arial" pitchFamily="34" charset="0"/>
                          <a:ea typeface="Times New Roman"/>
                          <a:cs typeface="Arial" pitchFamily="34" charset="0"/>
                        </a:rPr>
                        <a:t>2</a:t>
                      </a:r>
                    </a:p>
                    <a:p>
                      <a:pPr marR="36195" algn="ctr">
                        <a:lnSpc>
                          <a:spcPct val="115000"/>
                        </a:lnSpc>
                        <a:spcAft>
                          <a:spcPts val="0"/>
                        </a:spcAft>
                      </a:pPr>
                      <a:r>
                        <a:rPr lang="en-US" sz="900" b="1" kern="1200" dirty="0" smtClean="0">
                          <a:solidFill>
                            <a:srgbClr val="7F7F7F"/>
                          </a:solidFill>
                          <a:effectLst/>
                          <a:latin typeface="Arial" pitchFamily="34" charset="0"/>
                          <a:ea typeface="Times New Roman"/>
                          <a:cs typeface="Arial" pitchFamily="34" charset="0"/>
                        </a:rPr>
                        <a:t> (n=234)</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900" b="1" kern="1200" dirty="0" smtClean="0">
                          <a:solidFill>
                            <a:srgbClr val="7F7F7F"/>
                          </a:solidFill>
                          <a:effectLst/>
                          <a:latin typeface="Arial" pitchFamily="34" charset="0"/>
                          <a:ea typeface="Times New Roman"/>
                          <a:cs typeface="Arial" pitchFamily="34" charset="0"/>
                        </a:rPr>
                        <a:t>3 ou plus (n=532)</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900" b="1" kern="1200" dirty="0" smtClean="0">
                          <a:solidFill>
                            <a:srgbClr val="7F7F7F"/>
                          </a:solidFill>
                          <a:effectLst/>
                          <a:latin typeface="Arial" pitchFamily="34" charset="0"/>
                          <a:ea typeface="Times New Roman"/>
                          <a:cs typeface="Arial" pitchFamily="34" charset="0"/>
                        </a:rPr>
                        <a:t>Oui (n=407)</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900" b="1" kern="1200" dirty="0" smtClean="0">
                          <a:solidFill>
                            <a:srgbClr val="7F7F7F"/>
                          </a:solidFill>
                          <a:effectLst/>
                          <a:latin typeface="Arial" pitchFamily="34" charset="0"/>
                          <a:ea typeface="Times New Roman"/>
                          <a:cs typeface="Arial" pitchFamily="34" charset="0"/>
                        </a:rPr>
                        <a:t>Non (n=555)</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900" b="1" kern="1200" dirty="0" smtClean="0">
                          <a:solidFill>
                            <a:srgbClr val="7F7F7F"/>
                          </a:solidFill>
                          <a:effectLst/>
                          <a:latin typeface="Arial" pitchFamily="34" charset="0"/>
                          <a:ea typeface="Times New Roman"/>
                          <a:cs typeface="Arial" pitchFamily="34" charset="0"/>
                        </a:rPr>
                        <a:t>Cana­da (n=295)</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900" b="1" kern="1200" dirty="0" smtClean="0">
                          <a:solidFill>
                            <a:srgbClr val="7F7F7F"/>
                          </a:solidFill>
                          <a:effectLst/>
                          <a:latin typeface="Arial" pitchFamily="34" charset="0"/>
                          <a:ea typeface="Times New Roman"/>
                          <a:cs typeface="Arial" pitchFamily="34" charset="0"/>
                        </a:rPr>
                        <a:t>USA (n=498)</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900" b="1" kern="1200" dirty="0" smtClean="0">
                          <a:solidFill>
                            <a:srgbClr val="7F7F7F"/>
                          </a:solidFill>
                          <a:effectLst/>
                          <a:latin typeface="Arial" pitchFamily="34" charset="0"/>
                          <a:ea typeface="Times New Roman"/>
                          <a:cs typeface="Arial" pitchFamily="34" charset="0"/>
                        </a:rPr>
                        <a:t>Euro­pe (n=265)</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900" b="1" kern="1200" dirty="0" err="1" smtClean="0">
                          <a:solidFill>
                            <a:srgbClr val="7F7F7F"/>
                          </a:solidFill>
                          <a:effectLst/>
                          <a:latin typeface="Arial" pitchFamily="34" charset="0"/>
                          <a:ea typeface="Times New Roman"/>
                          <a:cs typeface="Arial" pitchFamily="34" charset="0"/>
                        </a:rPr>
                        <a:t>Asie</a:t>
                      </a:r>
                      <a:r>
                        <a:rPr lang="en-US" sz="900" b="1" kern="1200" dirty="0" smtClean="0">
                          <a:solidFill>
                            <a:srgbClr val="7F7F7F"/>
                          </a:solidFill>
                          <a:effectLst/>
                          <a:latin typeface="Arial" pitchFamily="34" charset="0"/>
                          <a:ea typeface="Times New Roman"/>
                          <a:cs typeface="Arial" pitchFamily="34" charset="0"/>
                        </a:rPr>
                        <a:t> (n=45)</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it-IT" sz="900" b="1" kern="1200" dirty="0" smtClean="0">
                          <a:solidFill>
                            <a:srgbClr val="7F7F7F"/>
                          </a:solidFill>
                          <a:effectLst/>
                          <a:latin typeface="Arial" pitchFamily="34" charset="0"/>
                          <a:ea typeface="Times New Roman"/>
                          <a:cs typeface="Arial" pitchFamily="34" charset="0"/>
                        </a:rPr>
                        <a:t>Desti­na­tion </a:t>
                      </a:r>
                      <a:br>
                        <a:rPr lang="it-IT" sz="900" b="1" kern="1200" dirty="0" smtClean="0">
                          <a:solidFill>
                            <a:srgbClr val="7F7F7F"/>
                          </a:solidFill>
                          <a:effectLst/>
                          <a:latin typeface="Arial" pitchFamily="34" charset="0"/>
                          <a:ea typeface="Times New Roman"/>
                          <a:cs typeface="Arial" pitchFamily="34" charset="0"/>
                        </a:rPr>
                      </a:br>
                      <a:r>
                        <a:rPr lang="it-IT" sz="900" b="1" kern="1200" dirty="0" smtClean="0">
                          <a:solidFill>
                            <a:srgbClr val="7F7F7F"/>
                          </a:solidFill>
                          <a:effectLst/>
                          <a:latin typeface="Arial" pitchFamily="34" charset="0"/>
                          <a:ea typeface="Times New Roman"/>
                          <a:cs typeface="Arial" pitchFamily="34" charset="0"/>
                        </a:rPr>
                        <a:t>So­leil (n=427)</a:t>
                      </a:r>
                      <a:endParaRPr lang="fr-CA" sz="9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30716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72</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67</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77</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69</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72</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66</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00CCFF"/>
                          </a:solidFill>
                          <a:effectLst/>
                          <a:latin typeface="Arial"/>
                        </a:rPr>
                        <a:t>84</a:t>
                      </a:r>
                      <a:endParaRPr lang="fr-CA" sz="11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5558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808080"/>
                          </a:solidFill>
                          <a:effectLst/>
                          <a:latin typeface="Arial"/>
                          <a:ea typeface="+mn-ea"/>
                          <a:cs typeface="+mn-cs"/>
                        </a:rPr>
                        <a:t>18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FF0000"/>
                          </a:solidFill>
                          <a:effectLst/>
                          <a:latin typeface="Arial"/>
                          <a:ea typeface="+mn-ea"/>
                          <a:cs typeface="+mn-cs"/>
                        </a:rPr>
                        <a:t>14</a:t>
                      </a:r>
                      <a:endParaRPr lang="fr-CA" sz="11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19</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19</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24</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32</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10</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5558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7</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00CCFF"/>
                          </a:solidFill>
                          <a:effectLst/>
                          <a:latin typeface="Arial"/>
                          <a:ea typeface="+mn-ea"/>
                          <a:cs typeface="+mn-cs"/>
                        </a:rPr>
                        <a:t>8</a:t>
                      </a:r>
                      <a:endParaRPr lang="fr-CA" sz="11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0</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FF0000"/>
                          </a:solidFill>
                          <a:effectLst/>
                          <a:latin typeface="Arial"/>
                        </a:rPr>
                        <a:t>2</a:t>
                      </a:r>
                      <a:endParaRPr lang="fr-CA" sz="11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917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8</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6</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5</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3</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4</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smtClean="0">
                          <a:solidFill>
                            <a:srgbClr val="808080"/>
                          </a:solidFill>
                          <a:effectLst/>
                          <a:latin typeface="Arial"/>
                          <a:ea typeface="+mn-ea"/>
                          <a:cs typeface="+mn-cs"/>
                        </a:rPr>
                        <a:t>1</a:t>
                      </a:r>
                      <a:endParaRPr lang="fr-CA" sz="11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100" b="0" i="0" u="none" strike="noStrike" dirty="0" smtClean="0">
                          <a:solidFill>
                            <a:srgbClr val="808080"/>
                          </a:solidFill>
                          <a:effectLst/>
                          <a:latin typeface="Arial"/>
                        </a:rPr>
                        <a:t>4</a:t>
                      </a:r>
                      <a:endParaRPr lang="fr-CA" sz="11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grpSp>
        <p:nvGrpSpPr>
          <p:cNvPr id="12" name="Groupe 11"/>
          <p:cNvGrpSpPr>
            <a:grpSpLocks/>
          </p:cNvGrpSpPr>
          <p:nvPr>
            <p:custDataLst>
              <p:tags r:id="rId10"/>
            </p:custDataLst>
          </p:nvPr>
        </p:nvGrpSpPr>
        <p:grpSpPr bwMode="auto">
          <a:xfrm>
            <a:off x="6188036" y="85248"/>
            <a:ext cx="2721995" cy="1247369"/>
            <a:chOff x="4921505" y="-184395"/>
            <a:chExt cx="2217921" cy="1070740"/>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921505" y="-184395"/>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653655" y="337038"/>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ZoneTexte 18"/>
            <p:cNvSpPr txBox="1">
              <a:spLocks noChangeArrowheads="1"/>
            </p:cNvSpPr>
            <p:nvPr/>
          </p:nvSpPr>
          <p:spPr bwMode="auto">
            <a:xfrm>
              <a:off x="5058212" y="13025"/>
              <a:ext cx="2081213" cy="819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r>
                <a:rPr lang="fr-CA" sz="1400" b="1" dirty="0" smtClean="0">
                  <a:solidFill>
                    <a:srgbClr val="00B0F0"/>
                  </a:solidFill>
                  <a:latin typeface="Arial" charset="0"/>
                </a:rPr>
                <a:t>Les agences sont parmi les « premiers répondants », alors que l’OPC figure au dernier rang.</a:t>
              </a:r>
              <a:endParaRPr lang="fr-CA" sz="1400" b="1" dirty="0">
                <a:solidFill>
                  <a:srgbClr val="00B0F0"/>
                </a:solidFill>
                <a:latin typeface="Arial" charset="0"/>
              </a:endParaRPr>
            </a:p>
          </p:txBody>
        </p:sp>
      </p:grpSp>
    </p:spTree>
    <p:extLst>
      <p:ext uri="{BB962C8B-B14F-4D97-AF65-F5344CB8AC3E}">
        <p14:creationId xmlns:p14="http://schemas.microsoft.com/office/powerpoint/2010/main" val="3927128208"/>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72</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Premier réflexe face à différents imprévus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2377664886"/>
              </p:ext>
            </p:extLst>
          </p:nvPr>
        </p:nvGraphicFramePr>
        <p:xfrm>
          <a:off x="558801" y="1521836"/>
          <a:ext cx="8027987" cy="2556786"/>
        </p:xfrm>
        <a:graphic>
          <a:graphicData uri="http://schemas.openxmlformats.org/drawingml/2006/table">
            <a:tbl>
              <a:tblPr firstRow="1" bandRow="1">
                <a:tableStyleId>{2D5ABB26-0587-4C30-8999-92F81FD0307C}</a:tableStyleId>
              </a:tblPr>
              <a:tblGrid>
                <a:gridCol w="1075683"/>
                <a:gridCol w="434519"/>
                <a:gridCol w="434519"/>
                <a:gridCol w="434519"/>
                <a:gridCol w="434519"/>
                <a:gridCol w="434519"/>
                <a:gridCol w="434519"/>
                <a:gridCol w="434519"/>
                <a:gridCol w="434519"/>
                <a:gridCol w="434519"/>
                <a:gridCol w="434519"/>
                <a:gridCol w="434519"/>
                <a:gridCol w="434519"/>
                <a:gridCol w="434519"/>
                <a:gridCol w="434519"/>
                <a:gridCol w="434519"/>
                <a:gridCol w="434519"/>
              </a:tblGrid>
              <a:tr h="20219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2505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err="1" smtClean="0">
                          <a:solidFill>
                            <a:srgbClr val="7F7F7F"/>
                          </a:solidFill>
                          <a:effectLst/>
                          <a:latin typeface="Arial" pitchFamily="34" charset="0"/>
                          <a:ea typeface="Times New Roman"/>
                          <a:cs typeface="Arial" pitchFamily="34" charset="0"/>
                        </a:rPr>
                        <a:t>Tot</a:t>
                      </a:r>
                      <a:r>
                        <a:rPr lang="fr-CA" sz="700" b="1" dirty="0" smtClean="0">
                          <a:solidFill>
                            <a:srgbClr val="7F7F7F"/>
                          </a:solidFill>
                          <a:effectLst/>
                          <a:latin typeface="Arial" pitchFamily="34" charset="0"/>
                          <a:ea typeface="Times New Roman"/>
                          <a:cs typeface="Arial" pitchFamily="34" charset="0"/>
                        </a:rPr>
                        <a: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Res­te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27318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39</a:t>
                      </a:r>
                      <a:endPar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00CCFF"/>
                          </a:solidFill>
                          <a:effectLst/>
                          <a:latin typeface="Arial"/>
                          <a:ea typeface="+mn-ea"/>
                          <a:cs typeface="+mn-cs"/>
                        </a:rPr>
                        <a:t>51</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38</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38</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808080"/>
                          </a:solidFill>
                          <a:effectLst/>
                          <a:latin typeface="Arial"/>
                        </a:rPr>
                        <a:t>38</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44</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42</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FF0000"/>
                          </a:solidFill>
                          <a:effectLst/>
                          <a:latin typeface="Arial"/>
                        </a:rPr>
                        <a:t>34</a:t>
                      </a:r>
                      <a:endParaRPr lang="fr-CA" sz="10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2122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37</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FF0000"/>
                          </a:solidFill>
                          <a:effectLst/>
                          <a:latin typeface="Arial"/>
                          <a:ea typeface="+mn-ea"/>
                          <a:cs typeface="+mn-cs"/>
                        </a:rPr>
                        <a:t>24</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FF0000"/>
                          </a:solidFill>
                          <a:effectLst/>
                          <a:latin typeface="Arial"/>
                          <a:ea typeface="+mn-ea"/>
                          <a:cs typeface="+mn-cs"/>
                        </a:rPr>
                        <a:t>28</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25</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00CCFF"/>
                          </a:solidFill>
                          <a:effectLst/>
                          <a:latin typeface="Arial"/>
                        </a:rPr>
                        <a:t>40</a:t>
                      </a:r>
                      <a:endParaRPr lang="fr-CA" sz="10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FF0000"/>
                          </a:solidFill>
                          <a:effectLst/>
                          <a:latin typeface="Arial"/>
                        </a:rPr>
                        <a:t>20</a:t>
                      </a:r>
                      <a:endParaRPr lang="fr-CA" sz="1000" b="0" i="0" u="none" strike="noStrike" dirty="0">
                        <a:solidFill>
                          <a:srgbClr val="FF000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31</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00CCFF"/>
                          </a:solidFill>
                          <a:effectLst/>
                          <a:latin typeface="Arial"/>
                        </a:rPr>
                        <a:t>39</a:t>
                      </a:r>
                      <a:endParaRPr lang="fr-CA" sz="1000" b="0" i="0" u="none" strike="noStrike" dirty="0">
                        <a:solidFill>
                          <a:srgbClr val="00CCF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2122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808080"/>
                          </a:solidFill>
                          <a:effectLst/>
                          <a:latin typeface="Arial"/>
                        </a:rPr>
                        <a:t>19</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25</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dirty="0" smtClean="0">
                          <a:solidFill>
                            <a:srgbClr val="808080"/>
                          </a:solidFill>
                          <a:effectLst/>
                          <a:latin typeface="Arial"/>
                          <a:ea typeface="+mn-ea"/>
                          <a:cs typeface="+mn-cs"/>
                        </a:rPr>
                        <a:t>21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23</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2122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ma compagnie de carte de crédit</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3</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0</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2</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808080"/>
                          </a:solidFill>
                          <a:effectLst/>
                          <a:latin typeface="Arial"/>
                        </a:rPr>
                        <a:t>0</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0</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dirty="0" smtClean="0">
                          <a:solidFill>
                            <a:srgbClr val="808080"/>
                          </a:solidFill>
                          <a:effectLst/>
                          <a:latin typeface="Arial"/>
                          <a:ea typeface="+mn-ea"/>
                          <a:cs typeface="+mn-cs"/>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318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808080"/>
                          </a:solidFill>
                          <a:effectLst/>
                          <a:latin typeface="Arial"/>
                        </a:rPr>
                        <a:t>3</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10</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dirty="0" smtClean="0">
                          <a:solidFill>
                            <a:srgbClr val="808080"/>
                          </a:solidFill>
                          <a:effectLst/>
                          <a:latin typeface="Arial"/>
                          <a:ea typeface="+mn-ea"/>
                          <a:cs typeface="+mn-cs"/>
                        </a:rPr>
                        <a:t>5</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4</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268798"/>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Q19. Supposons que vous achetez votre voyage (transport et hébergement) via une agence de voyages et qu'il vous arrive un des imprévus suivants, quel serait votre premier réflexe?</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58801" y="1060171"/>
            <a:ext cx="46612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smtClean="0">
                <a:solidFill>
                  <a:srgbClr val="00B0F0"/>
                </a:solidFill>
                <a:latin typeface="Arial" pitchFamily="34" charset="0"/>
                <a:cs typeface="Arial" pitchFamily="34" charset="0"/>
              </a:rPr>
              <a:t>« Vous </a:t>
            </a:r>
            <a:r>
              <a:rPr lang="fr-CA" sz="1200" b="1" i="1" dirty="0">
                <a:solidFill>
                  <a:srgbClr val="00B0F0"/>
                </a:solidFill>
                <a:latin typeface="Arial" pitchFamily="34" charset="0"/>
                <a:cs typeface="Arial" pitchFamily="34" charset="0"/>
              </a:rPr>
              <a:t>n'avez pas reçu vos billets d'avion suite à la fermeture ou la faillite d'une agence de voyages</a:t>
            </a:r>
            <a:r>
              <a:rPr lang="fr-CA" sz="1200" b="1" i="1" dirty="0" smtClean="0">
                <a:solidFill>
                  <a:srgbClr val="00B0F0"/>
                </a:solidFill>
                <a:latin typeface="Arial" pitchFamily="34" charset="0"/>
                <a:cs typeface="Arial" pitchFamily="34" charset="0"/>
              </a:rPr>
              <a:t>. »</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501808017"/>
              </p:ext>
            </p:extLst>
          </p:nvPr>
        </p:nvGraphicFramePr>
        <p:xfrm>
          <a:off x="587326" y="4221088"/>
          <a:ext cx="8027989" cy="1993773"/>
        </p:xfrm>
        <a:graphic>
          <a:graphicData uri="http://schemas.openxmlformats.org/drawingml/2006/table">
            <a:tbl>
              <a:tblPr firstRow="1" bandRow="1">
                <a:tableStyleId>{2D5ABB26-0587-4C30-8999-92F81FD0307C}</a:tableStyleId>
              </a:tblPr>
              <a:tblGrid>
                <a:gridCol w="1230092"/>
                <a:gridCol w="511657"/>
                <a:gridCol w="628624"/>
                <a:gridCol w="628624"/>
                <a:gridCol w="628624"/>
                <a:gridCol w="628624"/>
                <a:gridCol w="628624"/>
                <a:gridCol w="628624"/>
                <a:gridCol w="628624"/>
                <a:gridCol w="628624"/>
                <a:gridCol w="628624"/>
                <a:gridCol w="628624"/>
              </a:tblGrid>
              <a:tr h="19564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15000"/>
                        </a:lnSpc>
                        <a:spcAft>
                          <a:spcPts val="0"/>
                        </a:spcAft>
                      </a:pPr>
                      <a:r>
                        <a:rPr lang="fr-CA" sz="800" b="1" kern="1200" dirty="0">
                          <a:solidFill>
                            <a:srgbClr val="7F7F7F"/>
                          </a:solidFill>
                          <a:effectLst/>
                          <a:latin typeface="Arial" pitchFamily="34" charset="0"/>
                          <a:ea typeface="Times New Roman"/>
                          <a:cs typeface="Arial" pitchFamily="34" charset="0"/>
                        </a:rPr>
                        <a:t> </a:t>
                      </a:r>
                    </a:p>
                  </a:txBody>
                  <a:tcPr marL="0" marR="0" marT="0"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22178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nl-NL" sz="700" b="1" kern="1200" dirty="0" smtClean="0">
                          <a:solidFill>
                            <a:srgbClr val="7F7F7F"/>
                          </a:solidFill>
                          <a:effectLst/>
                          <a:latin typeface="Arial" pitchFamily="34" charset="0"/>
                          <a:ea typeface="Times New Roman"/>
                          <a:cs typeface="Arial" pitchFamily="34" charset="0"/>
                        </a:rPr>
                        <a:t>TOT.  (n=1000)</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1 </a:t>
                      </a:r>
                    </a:p>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(n=234)</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2 </a:t>
                      </a:r>
                    </a:p>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(n=234)</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3 ou plus (n=532)</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Oui </a:t>
                      </a:r>
                    </a:p>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(n=407)</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Non </a:t>
                      </a:r>
                    </a:p>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(n=555)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Cana­da (n=295)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700" b="1" kern="1200" dirty="0" smtClean="0">
                          <a:solidFill>
                            <a:srgbClr val="7F7F7F"/>
                          </a:solidFill>
                          <a:effectLst/>
                          <a:latin typeface="Arial" pitchFamily="34" charset="0"/>
                          <a:ea typeface="Times New Roman"/>
                          <a:cs typeface="Arial" pitchFamily="34" charset="0"/>
                        </a:rPr>
                        <a:t>USA </a:t>
                      </a:r>
                    </a:p>
                    <a:p>
                      <a:pPr marR="36195" algn="ctr">
                        <a:lnSpc>
                          <a:spcPct val="115000"/>
                        </a:lnSpc>
                        <a:spcAft>
                          <a:spcPts val="0"/>
                        </a:spcAft>
                      </a:pPr>
                      <a:r>
                        <a:rPr lang="de-DE" sz="700" b="1" kern="1200" dirty="0" smtClean="0">
                          <a:solidFill>
                            <a:srgbClr val="7F7F7F"/>
                          </a:solidFill>
                          <a:effectLst/>
                          <a:latin typeface="Arial" pitchFamily="34" charset="0"/>
                          <a:ea typeface="Times New Roman"/>
                          <a:cs typeface="Arial" pitchFamily="34" charset="0"/>
                        </a:rPr>
                        <a:t>(n=498)</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Euro­pe (n=265)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700" b="1" kern="1200" dirty="0" err="1" smtClean="0">
                          <a:solidFill>
                            <a:srgbClr val="7F7F7F"/>
                          </a:solidFill>
                          <a:effectLst/>
                          <a:latin typeface="Arial" pitchFamily="34" charset="0"/>
                          <a:ea typeface="Times New Roman"/>
                          <a:cs typeface="Arial" pitchFamily="34" charset="0"/>
                        </a:rPr>
                        <a:t>Asie</a:t>
                      </a:r>
                      <a:endParaRPr lang="de-DE" sz="700" b="1" kern="1200" dirty="0" smtClean="0">
                        <a:solidFill>
                          <a:srgbClr val="7F7F7F"/>
                        </a:solidFill>
                        <a:effectLst/>
                        <a:latin typeface="Arial" pitchFamily="34" charset="0"/>
                        <a:ea typeface="Times New Roman"/>
                        <a:cs typeface="Arial" pitchFamily="34" charset="0"/>
                      </a:endParaRPr>
                    </a:p>
                    <a:p>
                      <a:pPr marR="36195" algn="ctr">
                        <a:lnSpc>
                          <a:spcPct val="115000"/>
                        </a:lnSpc>
                        <a:spcAft>
                          <a:spcPts val="0"/>
                        </a:spcAft>
                      </a:pPr>
                      <a:r>
                        <a:rPr lang="de-DE" sz="700" b="1" kern="1200" dirty="0" smtClean="0">
                          <a:solidFill>
                            <a:srgbClr val="7F7F7F"/>
                          </a:solidFill>
                          <a:effectLst/>
                          <a:latin typeface="Arial" pitchFamily="34" charset="0"/>
                          <a:ea typeface="Times New Roman"/>
                          <a:cs typeface="Arial" pitchFamily="34" charset="0"/>
                        </a:rPr>
                        <a:t> (n=45)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Desti­na­tion So­leil (n=427)</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23916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39</a:t>
                      </a:r>
                      <a:endPar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38</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00CCFF"/>
                          </a:solidFill>
                          <a:effectLst/>
                          <a:latin typeface="Arial"/>
                        </a:rPr>
                        <a:t>45</a:t>
                      </a:r>
                      <a:endParaRPr lang="fr-CA" sz="10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542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38</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FF0000"/>
                          </a:solidFill>
                          <a:effectLst/>
                          <a:latin typeface="Arial"/>
                        </a:rPr>
                        <a:t>29</a:t>
                      </a:r>
                      <a:endParaRPr lang="fr-CA" sz="10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542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28</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20</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22</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542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ma compagnie de carte de crédit</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1</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1</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0</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28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3</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grpSp>
        <p:nvGrpSpPr>
          <p:cNvPr id="12" name="Groupe 11"/>
          <p:cNvGrpSpPr>
            <a:grpSpLocks/>
          </p:cNvGrpSpPr>
          <p:nvPr>
            <p:custDataLst>
              <p:tags r:id="rId10"/>
            </p:custDataLst>
          </p:nvPr>
        </p:nvGrpSpPr>
        <p:grpSpPr bwMode="auto">
          <a:xfrm>
            <a:off x="6228182" y="117500"/>
            <a:ext cx="2762667" cy="1231578"/>
            <a:chOff x="4786271" y="-320481"/>
            <a:chExt cx="2594198" cy="1170818"/>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786271" y="-320481"/>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894698" y="301030"/>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ZoneTexte 18"/>
            <p:cNvSpPr txBox="1">
              <a:spLocks noChangeArrowheads="1"/>
            </p:cNvSpPr>
            <p:nvPr/>
          </p:nvSpPr>
          <p:spPr bwMode="auto">
            <a:xfrm>
              <a:off x="4941476" y="-105032"/>
              <a:ext cx="2366592" cy="907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r>
                <a:rPr lang="fr-CA" sz="1400" b="1" dirty="0" smtClean="0">
                  <a:solidFill>
                    <a:srgbClr val="00B0F0"/>
                  </a:solidFill>
                  <a:latin typeface="Arial" charset="0"/>
                </a:rPr>
                <a:t>Les agences sont les </a:t>
              </a:r>
              <a:br>
                <a:rPr lang="fr-CA" sz="1400" b="1" dirty="0" smtClean="0">
                  <a:solidFill>
                    <a:srgbClr val="00B0F0"/>
                  </a:solidFill>
                  <a:latin typeface="Arial" charset="0"/>
                </a:rPr>
              </a:br>
              <a:r>
                <a:rPr lang="fr-CA" sz="1400" b="1" dirty="0" smtClean="0">
                  <a:solidFill>
                    <a:srgbClr val="00B0F0"/>
                  </a:solidFill>
                  <a:latin typeface="Arial" charset="0"/>
                </a:rPr>
                <a:t>« premiers répondants », mais l’OPC est tout de même considéré.</a:t>
              </a:r>
              <a:endParaRPr lang="fr-CA" sz="1400" b="1" dirty="0">
                <a:solidFill>
                  <a:srgbClr val="00B0F0"/>
                </a:solidFill>
                <a:latin typeface="Arial" charset="0"/>
              </a:endParaRPr>
            </a:p>
          </p:txBody>
        </p:sp>
      </p:grpSp>
    </p:spTree>
    <p:extLst>
      <p:ext uri="{BB962C8B-B14F-4D97-AF65-F5344CB8AC3E}">
        <p14:creationId xmlns:p14="http://schemas.microsoft.com/office/powerpoint/2010/main" val="235440418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73</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a:solidFill>
                  <a:srgbClr val="00B0F0"/>
                </a:solidFill>
              </a:rPr>
              <a:t>Premier réflexe face à différents imprévus</a:t>
            </a:r>
          </a:p>
          <a:p>
            <a:pPr eaLnBrk="1" fontAlgn="base" hangingPunct="1">
              <a:spcBef>
                <a:spcPct val="0"/>
              </a:spcBef>
              <a:spcAft>
                <a:spcPct val="0"/>
              </a:spcAft>
            </a:pPr>
            <a:r>
              <a:rPr lang="en-CA" sz="1400" dirty="0" smtClean="0">
                <a:solidFill>
                  <a:srgbClr val="00B0F0"/>
                </a:solidFill>
              </a:rPr>
              <a:t>Base : </a:t>
            </a:r>
            <a:r>
              <a:rPr lang="en-CA" sz="1400" dirty="0" err="1" smtClean="0">
                <a:solidFill>
                  <a:srgbClr val="00B0F0"/>
                </a:solidFill>
              </a:rPr>
              <a:t>tous</a:t>
            </a:r>
            <a:r>
              <a:rPr lang="en-CA" sz="1400" dirty="0" smtClean="0">
                <a:solidFill>
                  <a:srgbClr val="00B0F0"/>
                </a:solidFill>
              </a:rPr>
              <a:t> les </a:t>
            </a:r>
            <a:r>
              <a:rPr lang="en-CA" sz="1400" dirty="0" err="1" smtClean="0">
                <a:solidFill>
                  <a:srgbClr val="00B0F0"/>
                </a:solidFill>
              </a:rPr>
              <a:t>répondants</a:t>
            </a:r>
            <a:r>
              <a:rPr lang="en-CA" sz="1400" dirty="0" smtClean="0">
                <a:solidFill>
                  <a:srgbClr val="00B0F0"/>
                </a:solidFill>
              </a:rPr>
              <a:t> </a:t>
            </a:r>
            <a:r>
              <a:rPr lang="en-CA" sz="1400" dirty="0">
                <a:solidFill>
                  <a:srgbClr val="00B0F0"/>
                </a:solidFill>
              </a:rPr>
              <a:t>(n=1000)</a:t>
            </a:r>
            <a:endParaRPr lang="fr-CA" sz="1400" dirty="0">
              <a:solidFill>
                <a:srgbClr val="00B0F0"/>
              </a:solidFill>
            </a:endParaRP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1137864010"/>
              </p:ext>
            </p:extLst>
          </p:nvPr>
        </p:nvGraphicFramePr>
        <p:xfrm>
          <a:off x="621183" y="1628801"/>
          <a:ext cx="7965612" cy="2548775"/>
        </p:xfrm>
        <a:graphic>
          <a:graphicData uri="http://schemas.openxmlformats.org/drawingml/2006/table">
            <a:tbl>
              <a:tblPr firstRow="1" bandRow="1">
                <a:tableStyleId>{2D5ABB26-0587-4C30-8999-92F81FD0307C}</a:tableStyleId>
              </a:tblPr>
              <a:tblGrid>
                <a:gridCol w="1234860"/>
                <a:gridCol w="420672"/>
                <a:gridCol w="420672"/>
                <a:gridCol w="420672"/>
                <a:gridCol w="420672"/>
                <a:gridCol w="420672"/>
                <a:gridCol w="420672"/>
                <a:gridCol w="420672"/>
                <a:gridCol w="420672"/>
                <a:gridCol w="420672"/>
                <a:gridCol w="420672"/>
                <a:gridCol w="420672"/>
                <a:gridCol w="420672"/>
                <a:gridCol w="420672"/>
                <a:gridCol w="420672"/>
                <a:gridCol w="420672"/>
                <a:gridCol w="420672"/>
              </a:tblGrid>
              <a:tr h="21487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0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15000"/>
                        </a:lnSpc>
                        <a:spcAft>
                          <a:spcPts val="0"/>
                        </a:spcAft>
                      </a:pPr>
                      <a:r>
                        <a:rPr lang="fr-CA" sz="800" b="1" dirty="0">
                          <a:solidFill>
                            <a:srgbClr val="7F7F7F"/>
                          </a:solidFill>
                          <a:effectLst/>
                          <a:latin typeface="Arial" pitchFamily="34" charset="0"/>
                          <a:ea typeface="Times New Roman"/>
                          <a:cs typeface="Arial" pitchFamily="34" charset="0"/>
                        </a:rPr>
                        <a:t> </a:t>
                      </a: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Région</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Sexe</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4">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Âge</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dirty="0" err="1">
                          <a:solidFill>
                            <a:srgbClr val="7F7F7F"/>
                          </a:solidFill>
                          <a:effectLst/>
                          <a:latin typeface="Arial" pitchFamily="34" charset="0"/>
                          <a:ea typeface="Times New Roman"/>
                          <a:cs typeface="Arial" pitchFamily="34" charset="0"/>
                        </a:rPr>
                        <a:t>Revenu</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R="36195" algn="ctr">
                        <a:lnSpc>
                          <a:spcPct val="115000"/>
                        </a:lnSpc>
                        <a:spcAft>
                          <a:spcPts val="0"/>
                        </a:spcAft>
                      </a:pPr>
                      <a:r>
                        <a:rPr lang="en-US" sz="800" b="1">
                          <a:solidFill>
                            <a:srgbClr val="7F7F7F"/>
                          </a:solidFill>
                          <a:effectLst/>
                          <a:latin typeface="Arial" pitchFamily="34" charset="0"/>
                          <a:ea typeface="Times New Roman"/>
                          <a:cs typeface="Arial" pitchFamily="34" charset="0"/>
                        </a:rPr>
                        <a:t>Scolarité</a:t>
                      </a:r>
                      <a:endParaRPr lang="fr-CA" sz="800" b="1">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55798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700" b="1" dirty="0" smtClean="0">
                        <a:solidFill>
                          <a:schemeClr val="tx1">
                            <a:lumMod val="65000"/>
                            <a:lumOff val="35000"/>
                          </a:schemeClr>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700" b="1" dirty="0" smtClean="0">
                          <a:solidFill>
                            <a:srgbClr val="7F7F7F"/>
                          </a:solidFill>
                          <a:effectLst/>
                          <a:latin typeface="Arial" pitchFamily="34" charset="0"/>
                          <a:ea typeface="Times New Roman"/>
                          <a:cs typeface="Arial" pitchFamily="34" charset="0"/>
                        </a:rPr>
                        <a:t>TOT.  (n=1000)</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Tot. Mont­réal (n=516)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Qué­bec RMR (n=218)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err="1" smtClean="0">
                          <a:solidFill>
                            <a:srgbClr val="7F7F7F"/>
                          </a:solidFill>
                          <a:effectLst/>
                          <a:latin typeface="Arial" pitchFamily="34" charset="0"/>
                          <a:ea typeface="Times New Roman"/>
                          <a:cs typeface="Arial" pitchFamily="34" charset="0"/>
                        </a:rPr>
                        <a:t>Res­te</a:t>
                      </a:r>
                      <a:r>
                        <a:rPr lang="en-US" sz="700" b="1" dirty="0" smtClean="0">
                          <a:solidFill>
                            <a:srgbClr val="7F7F7F"/>
                          </a:solidFill>
                          <a:effectLst/>
                          <a:latin typeface="Arial" pitchFamily="34" charset="0"/>
                          <a:ea typeface="Times New Roman"/>
                          <a:cs typeface="Arial" pitchFamily="34" charset="0"/>
                        </a:rPr>
                        <a:t> Qué­bec (n=266)</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dirty="0" smtClean="0">
                          <a:solidFill>
                            <a:srgbClr val="7F7F7F"/>
                          </a:solidFill>
                          <a:effectLst/>
                          <a:latin typeface="Arial" pitchFamily="34" charset="0"/>
                          <a:ea typeface="Times New Roman"/>
                          <a:cs typeface="Arial" pitchFamily="34" charset="0"/>
                        </a:rPr>
                        <a:t>Masc. (n=448)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Fém. (n=552)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18 - 24 ans (n=47)</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25 - 34 ans (n=175)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35 - 54 ans (n=384)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55 ans +  (n=394)</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Moins de 40 K$  (n=188)</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en-US" sz="700" b="1" smtClean="0">
                          <a:solidFill>
                            <a:srgbClr val="7F7F7F"/>
                          </a:solidFill>
                          <a:effectLst/>
                          <a:latin typeface="Arial" pitchFamily="34" charset="0"/>
                          <a:ea typeface="Times New Roman"/>
                          <a:cs typeface="Arial" pitchFamily="34" charset="0"/>
                        </a:rPr>
                        <a:t>40 - 80 K$  (n=379)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80 K$  et plus  (n=309)</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smtClean="0">
                          <a:solidFill>
                            <a:srgbClr val="7F7F7F"/>
                          </a:solidFill>
                          <a:effectLst/>
                          <a:latin typeface="Arial" pitchFamily="34" charset="0"/>
                          <a:ea typeface="Times New Roman"/>
                          <a:cs typeface="Arial" pitchFamily="34" charset="0"/>
                        </a:rPr>
                        <a:t>Se­con­daire ou moins  (n=192)</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CE­GEP, Col­lège tech­nique  (n=375)</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fr-CA" sz="700" b="1" dirty="0" smtClean="0">
                          <a:solidFill>
                            <a:srgbClr val="7F7F7F"/>
                          </a:solidFill>
                          <a:effectLst/>
                          <a:latin typeface="Arial" pitchFamily="34" charset="0"/>
                          <a:ea typeface="Times New Roman"/>
                          <a:cs typeface="Arial" pitchFamily="34" charset="0"/>
                        </a:rPr>
                        <a:t>Uni­ver­sité  (n=433)</a:t>
                      </a:r>
                      <a:endParaRPr lang="fr-CA" sz="7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1"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100" b="0" i="0" u="none" strike="noStrike" kern="1200" dirty="0" smtClean="0">
                        <a:solidFill>
                          <a:srgbClr val="7F7F7F"/>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BF6F9"/>
                    </a:solidFill>
                  </a:tcPr>
                </a:tc>
              </a:tr>
              <a:tr h="3413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77</a:t>
                      </a:r>
                      <a:endPar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76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00CCFF"/>
                          </a:solidFill>
                          <a:effectLst/>
                          <a:latin typeface="Arial"/>
                          <a:ea typeface="+mn-ea"/>
                          <a:cs typeface="+mn-cs"/>
                        </a:rPr>
                        <a:t>84</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80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85</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71</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00CCFF"/>
                          </a:solidFill>
                          <a:effectLst/>
                          <a:latin typeface="Arial"/>
                        </a:rPr>
                        <a:t>82</a:t>
                      </a:r>
                      <a:endParaRPr lang="fr-CA" sz="10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72</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78</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79</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5227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808080"/>
                          </a:solidFill>
                          <a:effectLst/>
                          <a:latin typeface="Arial"/>
                        </a:rPr>
                        <a:t>3</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2</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1</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2</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54709">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8</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FF0000"/>
                          </a:solidFill>
                          <a:effectLst/>
                          <a:latin typeface="Arial"/>
                          <a:ea typeface="+mn-ea"/>
                          <a:cs typeface="+mn-cs"/>
                        </a:rPr>
                        <a:t>9</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00CCFF"/>
                          </a:solidFill>
                          <a:effectLst/>
                          <a:latin typeface="Arial"/>
                          <a:ea typeface="+mn-ea"/>
                          <a:cs typeface="+mn-cs"/>
                        </a:rPr>
                        <a:t>16</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19</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FF0000"/>
                          </a:solidFill>
                          <a:effectLst/>
                          <a:latin typeface="Arial"/>
                        </a:rPr>
                        <a:t>10</a:t>
                      </a:r>
                      <a:endParaRPr lang="fr-CA" sz="10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15</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13</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13</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50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dirty="0" smtClean="0">
                          <a:solidFill>
                            <a:srgbClr val="808080"/>
                          </a:solidFill>
                          <a:effectLst/>
                          <a:latin typeface="Arial"/>
                          <a:ea typeface="+mn-ea"/>
                          <a:cs typeface="+mn-cs"/>
                        </a:rPr>
                        <a:t>1</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50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ferais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smtClean="0">
                          <a:solidFill>
                            <a:srgbClr val="808080"/>
                          </a:solidFill>
                          <a:effectLst/>
                          <a:latin typeface="Arial"/>
                          <a:ea typeface="+mn-ea"/>
                          <a:cs typeface="+mn-cs"/>
                        </a:rPr>
                        <a:t>1</a:t>
                      </a:r>
                      <a:endParaRPr lang="fr-CA" sz="1000" b="0" i="0" u="none" strike="noStrike" kern="1200" dirty="0" smtClean="0">
                        <a:solidFill>
                          <a:srgbClr val="808080"/>
                        </a:solidFill>
                        <a:effectLst/>
                        <a:latin typeface="Arial"/>
                        <a:ea typeface="+mn-ea"/>
                        <a:cs typeface="+mn-cs"/>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6509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0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smtClean="0">
                          <a:solidFill>
                            <a:srgbClr val="808080"/>
                          </a:solidFill>
                          <a:effectLst/>
                          <a:latin typeface="Arial"/>
                        </a:rPr>
                        <a:t>3</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8</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000" b="0" i="0" u="none" strike="noStrike" kern="1200" dirty="0" smtClean="0">
                          <a:solidFill>
                            <a:srgbClr val="808080"/>
                          </a:solidFill>
                          <a:effectLst/>
                          <a:latin typeface="Arial"/>
                          <a:ea typeface="+mn-ea"/>
                          <a:cs typeface="+mn-cs"/>
                        </a:rPr>
                        <a:t>4</a:t>
                      </a: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fontAlgn="ctr"/>
                      <a:r>
                        <a:rPr lang="fr-CA" sz="1000" b="0" i="0" u="none" strike="noStrike" dirty="0" smtClean="0">
                          <a:solidFill>
                            <a:srgbClr val="808080"/>
                          </a:solidFill>
                          <a:effectLst/>
                          <a:latin typeface="Arial"/>
                        </a:rPr>
                        <a:t>4</a:t>
                      </a:r>
                      <a:endParaRPr lang="fr-CA" sz="1000" b="0" i="0" u="none" strike="noStrike" dirty="0">
                        <a:solidFill>
                          <a:srgbClr val="808080"/>
                        </a:solidFill>
                        <a:effectLst/>
                        <a:latin typeface="Arial"/>
                      </a:endParaRPr>
                    </a:p>
                  </a:txBody>
                  <a:tcPr marL="9525" marR="9525" marT="9525" marB="0" anchor="ctr">
                    <a:lnL w="12700" cap="flat" cmpd="sng" algn="ctr">
                      <a:solidFill>
                        <a:schemeClr val="bg1"/>
                      </a:solidFill>
                      <a:prstDash val="sysDot"/>
                      <a:round/>
                      <a:headEnd type="none" w="med" len="med"/>
                      <a:tailEnd type="none" w="med" len="med"/>
                    </a:lnL>
                    <a:lnR w="12700" cap="flat" cmpd="sng" algn="ctr">
                      <a:solidFill>
                        <a:schemeClr val="bg1"/>
                      </a:solidFill>
                      <a:prstDash val="sysDot"/>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35690" y="6278563"/>
            <a:ext cx="79613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Q19. Supposons que vous achetez votre voyage (transport et hébergement) via une agence de voyages et qu'il vous arrive un des imprévus suivants, quel serait votre premier réflexe?</a:t>
            </a:r>
            <a:endParaRPr lang="en-CA" sz="800" dirty="0">
              <a:solidFill>
                <a:srgbClr val="636363"/>
              </a:solidFill>
              <a:latin typeface="Arial" charset="0"/>
            </a:endParaRPr>
          </a:p>
        </p:txBody>
      </p:sp>
      <p:sp>
        <p:nvSpPr>
          <p:cNvPr id="15" name="ZoneTexte 1"/>
          <p:cNvSpPr txBox="1">
            <a:spLocks noChangeArrowheads="1"/>
          </p:cNvSpPr>
          <p:nvPr>
            <p:custDataLst>
              <p:tags r:id="rId8"/>
            </p:custDataLst>
          </p:nvPr>
        </p:nvSpPr>
        <p:spPr bwMode="auto">
          <a:xfrm>
            <a:off x="556819" y="1078815"/>
            <a:ext cx="79613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1200" b="1" i="1" dirty="0" smtClean="0">
                <a:solidFill>
                  <a:srgbClr val="00B0F0"/>
                </a:solidFill>
                <a:latin typeface="Arial" pitchFamily="34" charset="0"/>
                <a:cs typeface="Arial" pitchFamily="34" charset="0"/>
              </a:rPr>
              <a:t>« Les </a:t>
            </a:r>
            <a:r>
              <a:rPr lang="fr-CA" sz="1200" b="1" i="1" dirty="0">
                <a:solidFill>
                  <a:srgbClr val="00B0F0"/>
                </a:solidFill>
                <a:latin typeface="Arial" pitchFamily="34" charset="0"/>
                <a:cs typeface="Arial" pitchFamily="34" charset="0"/>
              </a:rPr>
              <a:t>activités que vous avez réservées en avance ont été </a:t>
            </a:r>
            <a:r>
              <a:rPr lang="fr-CA" sz="1200" b="1" i="1" dirty="0" smtClean="0">
                <a:solidFill>
                  <a:srgbClr val="00B0F0"/>
                </a:solidFill>
                <a:latin typeface="Arial" pitchFamily="34" charset="0"/>
                <a:cs typeface="Arial" pitchFamily="34" charset="0"/>
              </a:rPr>
              <a:t>annulées</a:t>
            </a:r>
          </a:p>
          <a:p>
            <a:pPr eaLnBrk="1" hangingPunct="1"/>
            <a:r>
              <a:rPr lang="fr-CA" sz="1200" b="1" i="1" dirty="0" smtClean="0">
                <a:solidFill>
                  <a:srgbClr val="00B0F0"/>
                </a:solidFill>
                <a:latin typeface="Arial" pitchFamily="34" charset="0"/>
                <a:cs typeface="Arial" pitchFamily="34" charset="0"/>
              </a:rPr>
              <a:t> </a:t>
            </a:r>
            <a:r>
              <a:rPr lang="fr-CA" sz="1200" b="1" i="1" dirty="0">
                <a:solidFill>
                  <a:srgbClr val="00B0F0"/>
                </a:solidFill>
                <a:latin typeface="Arial" pitchFamily="34" charset="0"/>
                <a:cs typeface="Arial" pitchFamily="34" charset="0"/>
              </a:rPr>
              <a:t>lorsque vous arrivez à destination. De plus, on vous dit qu'il ne sera pas </a:t>
            </a:r>
            <a:endParaRPr lang="fr-CA" sz="1200" b="1" i="1" dirty="0" smtClean="0">
              <a:solidFill>
                <a:srgbClr val="00B0F0"/>
              </a:solidFill>
              <a:latin typeface="Arial" pitchFamily="34" charset="0"/>
              <a:cs typeface="Arial" pitchFamily="34" charset="0"/>
            </a:endParaRPr>
          </a:p>
          <a:p>
            <a:pPr eaLnBrk="1" hangingPunct="1"/>
            <a:r>
              <a:rPr lang="fr-CA" sz="1200" b="1" i="1" dirty="0" smtClean="0">
                <a:solidFill>
                  <a:srgbClr val="00B0F0"/>
                </a:solidFill>
                <a:latin typeface="Arial" pitchFamily="34" charset="0"/>
                <a:cs typeface="Arial" pitchFamily="34" charset="0"/>
              </a:rPr>
              <a:t>possible </a:t>
            </a:r>
            <a:r>
              <a:rPr lang="fr-CA" sz="1200" b="1" i="1" dirty="0">
                <a:solidFill>
                  <a:srgbClr val="00B0F0"/>
                </a:solidFill>
                <a:latin typeface="Arial" pitchFamily="34" charset="0"/>
                <a:cs typeface="Arial" pitchFamily="34" charset="0"/>
              </a:rPr>
              <a:t>d'être remboursé</a:t>
            </a:r>
            <a:r>
              <a:rPr lang="fr-CA" sz="1200" b="1" i="1" dirty="0" smtClean="0">
                <a:solidFill>
                  <a:srgbClr val="00B0F0"/>
                </a:solidFill>
                <a:latin typeface="Arial" pitchFamily="34" charset="0"/>
                <a:cs typeface="Arial" pitchFamily="34" charset="0"/>
              </a:rPr>
              <a:t>. »</a:t>
            </a:r>
            <a:endParaRPr lang="en-CA" sz="1200" b="1" i="1" dirty="0">
              <a:solidFill>
                <a:srgbClr val="00B0F0"/>
              </a:solidFill>
              <a:latin typeface="Arial" pitchFamily="34" charset="0"/>
              <a:cs typeface="Arial" pitchFamily="34" charset="0"/>
            </a:endParaRPr>
          </a:p>
        </p:txBody>
      </p:sp>
      <p:graphicFrame>
        <p:nvGraphicFramePr>
          <p:cNvPr id="11" name="Table 9"/>
          <p:cNvGraphicFramePr>
            <a:graphicFrameLocks noGrp="1"/>
          </p:cNvGraphicFramePr>
          <p:nvPr>
            <p:custDataLst>
              <p:tags r:id="rId9"/>
            </p:custDataLst>
            <p:extLst>
              <p:ext uri="{D42A27DB-BD31-4B8C-83A1-F6EECF244321}">
                <p14:modId xmlns:p14="http://schemas.microsoft.com/office/powerpoint/2010/main" val="2183908655"/>
              </p:ext>
            </p:extLst>
          </p:nvPr>
        </p:nvGraphicFramePr>
        <p:xfrm>
          <a:off x="583104" y="4293096"/>
          <a:ext cx="7979380" cy="1942338"/>
        </p:xfrm>
        <a:graphic>
          <a:graphicData uri="http://schemas.openxmlformats.org/drawingml/2006/table">
            <a:tbl>
              <a:tblPr firstRow="1" bandRow="1">
                <a:tableStyleId>{2D5ABB26-0587-4C30-8999-92F81FD0307C}</a:tableStyleId>
              </a:tblPr>
              <a:tblGrid>
                <a:gridCol w="1260000"/>
                <a:gridCol w="671938"/>
                <a:gridCol w="671938"/>
                <a:gridCol w="671938"/>
                <a:gridCol w="671938"/>
                <a:gridCol w="671938"/>
                <a:gridCol w="671938"/>
                <a:gridCol w="671938"/>
                <a:gridCol w="671938"/>
                <a:gridCol w="671938"/>
                <a:gridCol w="671938"/>
              </a:tblGrid>
              <a:tr h="1543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kern="1200" dirty="0" smtClean="0">
                        <a:solidFill>
                          <a:srgbClr val="7F7F7F"/>
                        </a:solidFill>
                        <a:effectLst/>
                        <a:latin typeface="Arial" pitchFamily="34" charset="0"/>
                        <a:ea typeface="Times New Roman"/>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R="36195" algn="ctr">
                        <a:lnSpc>
                          <a:spcPct val="115000"/>
                        </a:lnSpc>
                        <a:spcAft>
                          <a:spcPts val="0"/>
                        </a:spcAft>
                      </a:pPr>
                      <a:r>
                        <a:rPr lang="en-US" sz="800" b="1" kern="1200" dirty="0" err="1">
                          <a:solidFill>
                            <a:srgbClr val="7F7F7F"/>
                          </a:solidFill>
                          <a:effectLst/>
                          <a:latin typeface="Arial" pitchFamily="34" charset="0"/>
                          <a:ea typeface="Times New Roman"/>
                          <a:cs typeface="Arial" pitchFamily="34" charset="0"/>
                        </a:rPr>
                        <a:t>Nombre</a:t>
                      </a:r>
                      <a:r>
                        <a:rPr lang="en-US" sz="800" b="1" kern="1200" dirty="0">
                          <a:solidFill>
                            <a:srgbClr val="7F7F7F"/>
                          </a:solidFill>
                          <a:effectLst/>
                          <a:latin typeface="Arial" pitchFamily="34" charset="0"/>
                          <a:ea typeface="Times New Roman"/>
                          <a:cs typeface="Arial" pitchFamily="34" charset="0"/>
                        </a:rPr>
                        <a:t> de voyages</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R="36195" algn="ctr">
                        <a:lnSpc>
                          <a:spcPct val="115000"/>
                        </a:lnSpc>
                        <a:spcAft>
                          <a:spcPts val="0"/>
                        </a:spcAft>
                      </a:pPr>
                      <a:r>
                        <a:rPr lang="en-US" sz="800" b="1" kern="1200">
                          <a:solidFill>
                            <a:srgbClr val="7F7F7F"/>
                          </a:solidFill>
                          <a:effectLst/>
                          <a:latin typeface="Arial" pitchFamily="34" charset="0"/>
                          <a:ea typeface="Times New Roman"/>
                          <a:cs typeface="Arial" pitchFamily="34" charset="0"/>
                        </a:rPr>
                        <a:t>Connaissance FICAV</a:t>
                      </a:r>
                      <a:endParaRPr lang="fr-CA" sz="800" b="1" kern="120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R="36195" algn="ctr">
                        <a:lnSpc>
                          <a:spcPct val="115000"/>
                        </a:lnSpc>
                        <a:spcAft>
                          <a:spcPts val="0"/>
                        </a:spcAft>
                      </a:pPr>
                      <a:r>
                        <a:rPr lang="en-US" sz="800" b="1" kern="1200" dirty="0">
                          <a:solidFill>
                            <a:srgbClr val="7F7F7F"/>
                          </a:solidFill>
                          <a:effectLst/>
                          <a:latin typeface="Arial" pitchFamily="34" charset="0"/>
                          <a:ea typeface="Times New Roman"/>
                          <a:cs typeface="Arial" pitchFamily="34" charset="0"/>
                        </a:rPr>
                        <a:t>Destination voyage</a:t>
                      </a:r>
                      <a:endParaRPr lang="fr-CA" sz="8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CA"/>
                    </a:p>
                  </a:txBody>
                  <a:tcPr>
                    <a:lnL w="38100" cap="flat" cmpd="sng" algn="ctr">
                      <a:solidFill>
                        <a:schemeClr val="bg1"/>
                      </a:solidFill>
                      <a:prstDash val="solid"/>
                      <a:round/>
                      <a:headEnd type="none" w="med" len="med"/>
                      <a:tailEnd type="none" w="med" len="med"/>
                    </a:lnL>
                    <a:lnR w="76200" cap="flat" cmpd="sng" algn="ctr">
                      <a:no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1749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lang="fr-FR" sz="800" b="1" kern="1200" dirty="0" smtClean="0">
                        <a:solidFill>
                          <a:srgbClr val="7F7F7F"/>
                        </a:solidFill>
                        <a:effectLst/>
                        <a:latin typeface="Arial" pitchFamily="34" charset="0"/>
                        <a:ea typeface="Times New Roman"/>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1 (n=234)</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2 (n=234)</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3 ou plus (n=532)</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Oui (n=407)</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fr-CA" sz="700" b="1" kern="1200" dirty="0" smtClean="0">
                          <a:solidFill>
                            <a:srgbClr val="7F7F7F"/>
                          </a:solidFill>
                          <a:effectLst/>
                          <a:latin typeface="Arial" pitchFamily="34" charset="0"/>
                          <a:ea typeface="Times New Roman"/>
                          <a:cs typeface="Arial" pitchFamily="34" charset="0"/>
                        </a:rPr>
                        <a:t>Non (n=555)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Cana­da (n=295)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de-DE" sz="700" b="1" kern="1200" dirty="0" smtClean="0">
                          <a:solidFill>
                            <a:srgbClr val="7F7F7F"/>
                          </a:solidFill>
                          <a:effectLst/>
                          <a:latin typeface="Arial" pitchFamily="34" charset="0"/>
                          <a:ea typeface="Times New Roman"/>
                          <a:cs typeface="Arial" pitchFamily="34" charset="0"/>
                        </a:rPr>
                        <a:t>USA (n=498)</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pt-BR" sz="700" b="1" kern="1200" dirty="0" smtClean="0">
                          <a:solidFill>
                            <a:srgbClr val="7F7F7F"/>
                          </a:solidFill>
                          <a:effectLst/>
                          <a:latin typeface="Arial" pitchFamily="34" charset="0"/>
                          <a:ea typeface="Times New Roman"/>
                          <a:cs typeface="Arial" pitchFamily="34" charset="0"/>
                        </a:rPr>
                        <a:t>Euro­pe (n=265)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700" b="1" kern="1200" dirty="0" err="1" smtClean="0">
                          <a:solidFill>
                            <a:srgbClr val="7F7F7F"/>
                          </a:solidFill>
                          <a:effectLst/>
                          <a:latin typeface="Arial" pitchFamily="34" charset="0"/>
                          <a:ea typeface="Times New Roman"/>
                          <a:cs typeface="Arial" pitchFamily="34" charset="0"/>
                        </a:rPr>
                        <a:t>Asie</a:t>
                      </a:r>
                      <a:r>
                        <a:rPr lang="en-US" sz="700" b="1" kern="1200" dirty="0" smtClean="0">
                          <a:solidFill>
                            <a:srgbClr val="7F7F7F"/>
                          </a:solidFill>
                          <a:effectLst/>
                          <a:latin typeface="Arial" pitchFamily="34" charset="0"/>
                          <a:ea typeface="Times New Roman"/>
                          <a:cs typeface="Arial" pitchFamily="34" charset="0"/>
                        </a:rPr>
                        <a:t> (n=45)</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36195" algn="ctr">
                        <a:lnSpc>
                          <a:spcPct val="115000"/>
                        </a:lnSpc>
                        <a:spcAft>
                          <a:spcPts val="0"/>
                        </a:spcAft>
                      </a:pPr>
                      <a:r>
                        <a:rPr lang="en-US" sz="700" b="1" kern="1200" dirty="0" smtClean="0">
                          <a:solidFill>
                            <a:srgbClr val="7F7F7F"/>
                          </a:solidFill>
                          <a:effectLst/>
                          <a:latin typeface="Arial" pitchFamily="34" charset="0"/>
                          <a:ea typeface="Times New Roman"/>
                          <a:cs typeface="Arial" pitchFamily="34" charset="0"/>
                        </a:rPr>
                        <a:t>Desti­na­tion So­leil (n=427)</a:t>
                      </a:r>
                      <a:endParaRPr lang="fr-CA" sz="700" b="1" kern="1200"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57150" cap="flat" cmpd="sng" algn="ctr">
                      <a:solidFill>
                        <a:srgbClr val="00B0F0"/>
                      </a:solidFill>
                      <a:prstDash val="solid"/>
                      <a:round/>
                      <a:headEnd type="none" w="med" len="med"/>
                      <a:tailEnd type="none" w="med" len="med"/>
                    </a:lnT>
                    <a:lnB w="381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noFill/>
                  </a:tcPr>
                </a:tc>
              </a:tr>
              <a:tr h="18862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l'agence de voyages</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77</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81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76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78</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FF0000"/>
                          </a:solidFill>
                          <a:effectLst/>
                          <a:latin typeface="Arial"/>
                          <a:ea typeface="+mn-ea"/>
                          <a:cs typeface="+mn-cs"/>
                        </a:rPr>
                        <a:t>70</a:t>
                      </a:r>
                      <a:endParaRPr lang="fr-CA" sz="1000" b="0" i="0" u="none" strike="noStrike" kern="1200" dirty="0">
                        <a:solidFill>
                          <a:srgbClr val="FF000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79</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72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00CCFF"/>
                          </a:solidFill>
                          <a:effectLst/>
                          <a:latin typeface="Arial"/>
                        </a:rPr>
                        <a:t>83</a:t>
                      </a:r>
                      <a:endParaRPr lang="fr-CA" sz="1000" b="0" i="0" u="none" strike="noStrike" dirty="0">
                        <a:solidFill>
                          <a:srgbClr val="00CCF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solidFill>
                        <a:srgbClr val="00B0F0"/>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39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la compagnie aérienne</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2</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2</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7939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800" b="1" i="0" u="none" strike="noStrike" kern="1200" cap="none" normalizeH="0" baseline="0" dirty="0" smtClean="0">
                          <a:ln>
                            <a:noFill/>
                          </a:ln>
                          <a:solidFill>
                            <a:srgbClr val="636363"/>
                          </a:solidFill>
                          <a:effectLst/>
                          <a:latin typeface="Arial" pitchFamily="34" charset="0"/>
                          <a:ea typeface="+mn-ea"/>
                          <a:cs typeface="Arial" pitchFamily="34" charset="0"/>
                        </a:rPr>
                        <a:t>Je contacterais directement l'Office de la protection</a:t>
                      </a:r>
                      <a:endPar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12</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00CCFF"/>
                          </a:solidFill>
                          <a:effectLst/>
                          <a:latin typeface="Arial"/>
                          <a:ea typeface="+mn-ea"/>
                          <a:cs typeface="+mn-cs"/>
                        </a:rPr>
                        <a:t>18</a:t>
                      </a:r>
                      <a:endParaRPr lang="fr-CA" sz="1000" b="0" i="0" u="none" strike="noStrike" kern="1200" dirty="0">
                        <a:solidFill>
                          <a:srgbClr val="00CCFF"/>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16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FF0000"/>
                          </a:solidFill>
                          <a:effectLst/>
                          <a:latin typeface="Arial"/>
                        </a:rPr>
                        <a:t>10</a:t>
                      </a:r>
                      <a:endParaRPr lang="fr-CA" sz="1000" b="0" i="0" u="none" strike="noStrike" dirty="0">
                        <a:solidFill>
                          <a:srgbClr val="FF000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2055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1</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2055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ferais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0</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1</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0</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1</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20551">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800" b="1" i="0" u="none" strike="noStrike" kern="1200" cap="none" normalizeH="0" baseline="0" dirty="0" smtClean="0">
                          <a:ln>
                            <a:noFill/>
                          </a:ln>
                          <a:solidFill>
                            <a:srgbClr val="636363"/>
                          </a:solidFill>
                          <a:effectLst/>
                          <a:latin typeface="Arial" pitchFamily="34" charset="0"/>
                          <a:ea typeface="+mn-ea"/>
                          <a:cs typeface="Arial" pitchFamily="34" charset="0"/>
                        </a:rPr>
                        <a:t>Je ne sais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1" i="0" u="none" strike="noStrike" kern="1200" dirty="0" smtClean="0">
                          <a:solidFill>
                            <a:srgbClr val="808080"/>
                          </a:solidFill>
                          <a:effectLst/>
                          <a:latin typeface="Arial"/>
                          <a:ea typeface="+mn-ea"/>
                          <a:cs typeface="+mn-cs"/>
                        </a:rPr>
                        <a:t>9</a:t>
                      </a:r>
                      <a:endParaRPr lang="fr-CA" sz="1000" b="1"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3</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6</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5</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dirty="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4</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000" b="0" i="0" u="none" strike="noStrike" kern="1200" smtClean="0">
                          <a:solidFill>
                            <a:srgbClr val="808080"/>
                          </a:solidFill>
                          <a:effectLst/>
                          <a:latin typeface="Arial"/>
                          <a:ea typeface="+mn-ea"/>
                          <a:cs typeface="+mn-cs"/>
                        </a:rPr>
                        <a:t>7</a:t>
                      </a:r>
                      <a:endParaRPr lang="fr-CA" sz="1000" b="0" i="0" u="none" strike="noStrike" kern="1200" dirty="0">
                        <a:solidFill>
                          <a:srgbClr val="808080"/>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c>
                  <a:txBody>
                    <a:bodyPr/>
                    <a:lstStyle/>
                    <a:p>
                      <a:pPr algn="ctr" fontAlgn="ctr"/>
                      <a:r>
                        <a:rPr lang="fr-CA" sz="1000" b="0" i="0" u="none" strike="noStrike" dirty="0" smtClean="0">
                          <a:solidFill>
                            <a:srgbClr val="808080"/>
                          </a:solidFill>
                          <a:effectLst/>
                          <a:latin typeface="Arial"/>
                        </a:rPr>
                        <a:t>2</a:t>
                      </a:r>
                      <a:endParaRPr lang="fr-CA" sz="1000" b="0" i="0" u="none" strike="noStrike" dirty="0">
                        <a:solidFill>
                          <a:srgbClr val="808080"/>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12700" cap="flat" cmpd="sng" algn="ctr">
                      <a:solidFill>
                        <a:schemeClr val="bg1"/>
                      </a:solidFill>
                      <a:prstDash val="sysDot"/>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grpSp>
        <p:nvGrpSpPr>
          <p:cNvPr id="12" name="Groupe 11"/>
          <p:cNvGrpSpPr>
            <a:grpSpLocks/>
          </p:cNvGrpSpPr>
          <p:nvPr>
            <p:custDataLst>
              <p:tags r:id="rId10"/>
            </p:custDataLst>
          </p:nvPr>
        </p:nvGrpSpPr>
        <p:grpSpPr bwMode="auto">
          <a:xfrm>
            <a:off x="6030441" y="127191"/>
            <a:ext cx="2846589" cy="1274788"/>
            <a:chOff x="4435734" y="-576647"/>
            <a:chExt cx="2846566" cy="1441512"/>
          </a:xfrm>
        </p:grpSpPr>
        <p:pic>
          <p:nvPicPr>
            <p:cNvPr id="13" name="Picture 4"/>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435734" y="-576647"/>
              <a:ext cx="485771" cy="5937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6"/>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796529" y="315558"/>
              <a:ext cx="485771" cy="5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ZoneTexte 18"/>
            <p:cNvSpPr txBox="1">
              <a:spLocks noChangeArrowheads="1"/>
            </p:cNvSpPr>
            <p:nvPr/>
          </p:nvSpPr>
          <p:spPr bwMode="auto">
            <a:xfrm>
              <a:off x="4633475" y="-366943"/>
              <a:ext cx="2648825" cy="1078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CA" sz="1400" b="1" dirty="0" smtClean="0">
                  <a:solidFill>
                    <a:srgbClr val="00B0F0"/>
                  </a:solidFill>
                  <a:latin typeface="Arial" charset="0"/>
                </a:rPr>
                <a:t>Les agences figurent parmi les « premiers répondants », mais l’OPC est </a:t>
              </a:r>
              <a:r>
                <a:rPr lang="fr-CA" sz="1400" b="1" dirty="0">
                  <a:solidFill>
                    <a:srgbClr val="00B0F0"/>
                  </a:solidFill>
                  <a:latin typeface="Arial" charset="0"/>
                </a:rPr>
                <a:t>tout de même </a:t>
              </a:r>
              <a:r>
                <a:rPr lang="fr-CA" sz="1400" b="1" dirty="0" smtClean="0">
                  <a:solidFill>
                    <a:srgbClr val="00B0F0"/>
                  </a:solidFill>
                  <a:latin typeface="Arial" charset="0"/>
                </a:rPr>
                <a:t>considéré.</a:t>
              </a:r>
              <a:endParaRPr lang="fr-CA" sz="1400" b="1" dirty="0">
                <a:solidFill>
                  <a:srgbClr val="00B0F0"/>
                </a:solidFill>
                <a:latin typeface="Arial" charset="0"/>
              </a:endParaRPr>
            </a:p>
          </p:txBody>
        </p:sp>
      </p:grpSp>
    </p:spTree>
    <p:extLst>
      <p:ext uri="{BB962C8B-B14F-4D97-AF65-F5344CB8AC3E}">
        <p14:creationId xmlns:p14="http://schemas.microsoft.com/office/powerpoint/2010/main" val="283261997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Profil sociodémographique</a:t>
            </a:r>
            <a:endParaRPr lang="fr-CA" b="0" i="1" dirty="0"/>
          </a:p>
        </p:txBody>
      </p:sp>
      <p:sp>
        <p:nvSpPr>
          <p:cNvPr id="4" name="Espace réservé du texte 5"/>
          <p:cNvSpPr>
            <a:spLocks noGrp="1"/>
          </p:cNvSpPr>
          <p:nvPr>
            <p:ph type="body" sz="quarter" idx="10"/>
            <p:custDataLst>
              <p:tags r:id="rId2"/>
            </p:custDataLst>
          </p:nvPr>
        </p:nvSpPr>
        <p:spPr>
          <a:xfrm>
            <a:off x="558800" y="4522534"/>
            <a:ext cx="5957416"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68126354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75</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Profil sociodémographique</a:t>
            </a:r>
          </a:p>
        </p:txBody>
      </p:sp>
      <p:graphicFrame>
        <p:nvGraphicFramePr>
          <p:cNvPr id="8" name="Table 9"/>
          <p:cNvGraphicFramePr>
            <a:graphicFrameLocks noGrp="1"/>
          </p:cNvGraphicFramePr>
          <p:nvPr>
            <p:custDataLst>
              <p:tags r:id="rId4"/>
            </p:custDataLst>
            <p:extLst>
              <p:ext uri="{D42A27DB-BD31-4B8C-83A1-F6EECF244321}">
                <p14:modId xmlns:p14="http://schemas.microsoft.com/office/powerpoint/2010/main" val="522304844"/>
              </p:ext>
            </p:extLst>
          </p:nvPr>
        </p:nvGraphicFramePr>
        <p:xfrm>
          <a:off x="618754" y="1268760"/>
          <a:ext cx="5177382" cy="1635120"/>
        </p:xfrm>
        <a:graphic>
          <a:graphicData uri="http://schemas.openxmlformats.org/drawingml/2006/table">
            <a:tbl>
              <a:tblPr firstRow="1" bandRow="1">
                <a:tableStyleId>{2D5ABB26-0587-4C30-8999-92F81FD0307C}</a:tableStyleId>
              </a:tblPr>
              <a:tblGrid>
                <a:gridCol w="2916489"/>
                <a:gridCol w="2260893"/>
              </a:tblGrid>
              <a:tr h="36004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dirty="0" err="1" smtClean="0">
                          <a:solidFill>
                            <a:srgbClr val="00B0F0"/>
                          </a:solidFill>
                          <a:latin typeface="Arial" pitchFamily="34" charset="0"/>
                          <a:cs typeface="Arial" pitchFamily="34" charset="0"/>
                        </a:rPr>
                        <a:t>Âge</a:t>
                      </a:r>
                      <a:endParaRPr lang="en-CA" sz="1050" b="1" dirty="0" smtClean="0">
                        <a:solidFill>
                          <a:srgbClr val="00B0F0"/>
                        </a:solidFill>
                        <a:latin typeface="Arial" pitchFamily="34" charset="0"/>
                        <a:cs typeface="Arial"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dirty="0" smtClean="0">
                          <a:ln>
                            <a:noFill/>
                          </a:ln>
                          <a:solidFill>
                            <a:srgbClr val="636363"/>
                          </a:solidFill>
                          <a:effectLst/>
                          <a:latin typeface="Arial" pitchFamily="34" charset="0"/>
                          <a:ea typeface="+mn-ea"/>
                          <a:cs typeface="Arial" pitchFamily="34" charset="0"/>
                        </a:rPr>
                        <a:t>18-24 ans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11</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25-34 ans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16</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35-44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45-54 ans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55-64 ans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3544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65 ans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r>
              <a:tr h="170396">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1000" b="1" i="0" u="none" strike="noStrike" kern="1200" cap="none" normalizeH="0" baseline="0" dirty="0" smtClean="0">
                          <a:ln>
                            <a:noFill/>
                          </a:ln>
                          <a:solidFill>
                            <a:srgbClr val="636363"/>
                          </a:solidFill>
                          <a:effectLst/>
                          <a:latin typeface="Arial" pitchFamily="34" charset="0"/>
                          <a:ea typeface="+mn-ea"/>
                          <a:cs typeface="Arial" pitchFamily="34" charset="0"/>
                        </a:rPr>
                        <a:t>Moyenne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47,3 </a:t>
                      </a:r>
                      <a:r>
                        <a:rPr kumimoji="0" lang="en-CA" sz="1100" b="1" i="0" u="none" strike="noStrike" kern="1200" cap="none" spc="0" normalizeH="0" baseline="0" noProof="0" dirty="0" err="1" smtClean="0">
                          <a:ln>
                            <a:noFill/>
                          </a:ln>
                          <a:solidFill>
                            <a:srgbClr val="808080"/>
                          </a:solidFill>
                          <a:effectLst/>
                          <a:uLnTx/>
                          <a:uFillTx/>
                          <a:latin typeface="Arial" pitchFamily="34" charset="0"/>
                          <a:ea typeface="+mn-ea"/>
                          <a:cs typeface="Arial" pitchFamily="34" charset="0"/>
                        </a:rPr>
                        <a:t>ans</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ZoneTexte 1"/>
          <p:cNvSpPr txBox="1">
            <a:spLocks noChangeArrowheads="1"/>
          </p:cNvSpPr>
          <p:nvPr>
            <p:custDataLst>
              <p:tags r:id="rId7"/>
            </p:custDataLst>
          </p:nvPr>
        </p:nvSpPr>
        <p:spPr bwMode="auto">
          <a:xfrm>
            <a:off x="514350" y="6037561"/>
            <a:ext cx="79613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QC. Dans lequel des groupes d'âge suivants vous situez-vous?</a:t>
            </a:r>
          </a:p>
          <a:p>
            <a:pPr eaLnBrk="1" hangingPunct="1"/>
            <a:r>
              <a:rPr lang="fr-CA" sz="800" dirty="0">
                <a:solidFill>
                  <a:srgbClr val="636363"/>
                </a:solidFill>
              </a:rPr>
              <a:t>QD. Vous êtes </a:t>
            </a:r>
            <a:r>
              <a:rPr lang="fr-CA" sz="800" dirty="0" smtClean="0">
                <a:solidFill>
                  <a:srgbClr val="636363"/>
                </a:solidFill>
              </a:rPr>
              <a:t>:</a:t>
            </a:r>
          </a:p>
          <a:p>
            <a:pPr eaLnBrk="1" hangingPunct="1"/>
            <a:r>
              <a:rPr lang="fr-CA" sz="800" dirty="0">
                <a:solidFill>
                  <a:srgbClr val="636363"/>
                </a:solidFill>
              </a:rPr>
              <a:t>QG. Au total, combien y a-t-il de personnes vivant en permanence dans votre foyer en vous incluant vous-même ainsi que les enfants et adolescents?</a:t>
            </a:r>
            <a:endParaRPr lang="en-CA" sz="800" dirty="0">
              <a:solidFill>
                <a:srgbClr val="636363"/>
              </a:solidFill>
              <a:latin typeface="Arial" charset="0"/>
            </a:endParaRPr>
          </a:p>
          <a:p>
            <a:pPr eaLnBrk="1" hangingPunct="1"/>
            <a:endParaRPr lang="en-CA" sz="800" dirty="0">
              <a:solidFill>
                <a:srgbClr val="636363"/>
              </a:solidFill>
              <a:latin typeface="Arial" charset="0"/>
            </a:endParaRPr>
          </a:p>
          <a:p>
            <a:pPr eaLnBrk="1" hangingPunct="1"/>
            <a:endParaRPr lang="en-CA" sz="800" dirty="0">
              <a:solidFill>
                <a:srgbClr val="636363"/>
              </a:solidFill>
              <a:latin typeface="Arial" charset="0"/>
            </a:endParaRPr>
          </a:p>
        </p:txBody>
      </p:sp>
      <p:graphicFrame>
        <p:nvGraphicFramePr>
          <p:cNvPr id="2" name="Tableau 1"/>
          <p:cNvGraphicFramePr>
            <a:graphicFrameLocks noGrp="1"/>
          </p:cNvGraphicFramePr>
          <p:nvPr>
            <p:custDataLst>
              <p:tags r:id="rId8"/>
            </p:custDataLst>
            <p:extLst>
              <p:ext uri="{D42A27DB-BD31-4B8C-83A1-F6EECF244321}">
                <p14:modId xmlns:p14="http://schemas.microsoft.com/office/powerpoint/2010/main" val="1209691398"/>
              </p:ext>
            </p:extLst>
          </p:nvPr>
        </p:nvGraphicFramePr>
        <p:xfrm>
          <a:off x="618910" y="3163572"/>
          <a:ext cx="5177225" cy="841492"/>
        </p:xfrm>
        <a:graphic>
          <a:graphicData uri="http://schemas.openxmlformats.org/drawingml/2006/table">
            <a:tbl>
              <a:tblPr firstRow="1" bandRow="1">
                <a:tableStyleId>{2D5ABB26-0587-4C30-8999-92F81FD0307C}</a:tableStyleId>
              </a:tblPr>
              <a:tblGrid>
                <a:gridCol w="2916401"/>
                <a:gridCol w="2260824"/>
              </a:tblGrid>
              <a:tr h="36433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err="1" smtClean="0">
                          <a:solidFill>
                            <a:srgbClr val="00B0F0"/>
                          </a:solidFill>
                          <a:latin typeface="Arial" pitchFamily="34" charset="0"/>
                          <a:ea typeface="+mn-ea"/>
                          <a:cs typeface="Arial" pitchFamily="34" charset="0"/>
                        </a:rPr>
                        <a:t>Sexe</a:t>
                      </a:r>
                      <a:endParaRPr lang="en-CA" sz="1050" b="1" kern="1200" dirty="0" smtClean="0">
                        <a:solidFill>
                          <a:srgbClr val="00B0F0"/>
                        </a:solidFill>
                        <a:latin typeface="Arial" pitchFamily="34" charset="0"/>
                        <a:ea typeface="+mn-ea"/>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211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dirty="0" smtClean="0">
                          <a:ln>
                            <a:noFill/>
                          </a:ln>
                          <a:solidFill>
                            <a:srgbClr val="636363"/>
                          </a:solidFill>
                          <a:effectLst/>
                          <a:latin typeface="Arial" pitchFamily="34" charset="0"/>
                          <a:ea typeface="+mn-ea"/>
                          <a:cs typeface="Arial" pitchFamily="34" charset="0"/>
                        </a:rPr>
                        <a:t>Un homme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49</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21118">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Une femme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graphicFrame>
        <p:nvGraphicFramePr>
          <p:cNvPr id="5" name="Tableau 4"/>
          <p:cNvGraphicFramePr>
            <a:graphicFrameLocks noGrp="1"/>
          </p:cNvGraphicFramePr>
          <p:nvPr>
            <p:custDataLst>
              <p:tags r:id="rId9"/>
            </p:custDataLst>
            <p:extLst>
              <p:ext uri="{D42A27DB-BD31-4B8C-83A1-F6EECF244321}">
                <p14:modId xmlns:p14="http://schemas.microsoft.com/office/powerpoint/2010/main" val="1009981773"/>
              </p:ext>
            </p:extLst>
          </p:nvPr>
        </p:nvGraphicFramePr>
        <p:xfrm>
          <a:off x="628376" y="4293094"/>
          <a:ext cx="5167759" cy="1728194"/>
        </p:xfrm>
        <a:graphic>
          <a:graphicData uri="http://schemas.openxmlformats.org/drawingml/2006/table">
            <a:tbl>
              <a:tblPr firstRow="1" bandRow="1">
                <a:tableStyleId>{2D5ABB26-0587-4C30-8999-92F81FD0307C}</a:tableStyleId>
              </a:tblPr>
              <a:tblGrid>
                <a:gridCol w="2911068"/>
                <a:gridCol w="2256691"/>
              </a:tblGrid>
              <a:tr h="27707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err="1" smtClean="0">
                          <a:solidFill>
                            <a:srgbClr val="00B0F0"/>
                          </a:solidFill>
                          <a:latin typeface="Arial" pitchFamily="34" charset="0"/>
                          <a:ea typeface="+mn-ea"/>
                          <a:cs typeface="Arial" pitchFamily="34" charset="0"/>
                        </a:rPr>
                        <a:t>Nombre</a:t>
                      </a:r>
                      <a:r>
                        <a:rPr lang="en-CA" sz="1050" b="1" kern="1200" dirty="0" smtClean="0">
                          <a:solidFill>
                            <a:srgbClr val="00B0F0"/>
                          </a:solidFill>
                          <a:latin typeface="Arial" pitchFamily="34" charset="0"/>
                          <a:ea typeface="+mn-ea"/>
                          <a:cs typeface="Arial" pitchFamily="34" charset="0"/>
                        </a:rPr>
                        <a:t> de </a:t>
                      </a:r>
                      <a:r>
                        <a:rPr lang="en-CA" sz="1050" b="1" kern="1200" dirty="0" err="1" smtClean="0">
                          <a:solidFill>
                            <a:srgbClr val="00B0F0"/>
                          </a:solidFill>
                          <a:latin typeface="Arial" pitchFamily="34" charset="0"/>
                          <a:ea typeface="+mn-ea"/>
                          <a:cs typeface="Arial" pitchFamily="34" charset="0"/>
                        </a:rPr>
                        <a:t>personnes</a:t>
                      </a:r>
                      <a:r>
                        <a:rPr lang="en-CA" sz="1050" b="1" kern="1200" dirty="0" smtClean="0">
                          <a:solidFill>
                            <a:srgbClr val="00B0F0"/>
                          </a:solidFill>
                          <a:latin typeface="Arial" pitchFamily="34" charset="0"/>
                          <a:ea typeface="+mn-ea"/>
                          <a:cs typeface="Arial" pitchFamily="34" charset="0"/>
                        </a:rPr>
                        <a:t> vivant au foyer</a:t>
                      </a: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97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1 personne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23</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2 personnes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3 personnes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4 personnes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5 personnes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6 personnes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r>
              <a:tr h="20162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Moyenne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2,31 </a:t>
                      </a:r>
                      <a:r>
                        <a:rPr kumimoji="0" lang="en-CA" sz="1100" b="1" i="0" u="none" strike="noStrike" kern="1200" cap="none" spc="0" normalizeH="0" baseline="0" noProof="0" dirty="0" err="1" smtClean="0">
                          <a:ln>
                            <a:noFill/>
                          </a:ln>
                          <a:solidFill>
                            <a:srgbClr val="808080"/>
                          </a:solidFill>
                          <a:effectLst/>
                          <a:uLnTx/>
                          <a:uFillTx/>
                          <a:latin typeface="Arial" pitchFamily="34" charset="0"/>
                          <a:ea typeface="+mn-ea"/>
                          <a:cs typeface="Arial" pitchFamily="34" charset="0"/>
                        </a:rPr>
                        <a:t>personnes</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spTree>
    <p:extLst>
      <p:ext uri="{BB962C8B-B14F-4D97-AF65-F5344CB8AC3E}">
        <p14:creationId xmlns:p14="http://schemas.microsoft.com/office/powerpoint/2010/main" val="316629167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76</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Profil sociodémographique</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graphicFrame>
        <p:nvGraphicFramePr>
          <p:cNvPr id="6" name="Tableau 5"/>
          <p:cNvGraphicFramePr>
            <a:graphicFrameLocks noGrp="1"/>
          </p:cNvGraphicFramePr>
          <p:nvPr>
            <p:custDataLst>
              <p:tags r:id="rId6"/>
            </p:custDataLst>
            <p:extLst>
              <p:ext uri="{D42A27DB-BD31-4B8C-83A1-F6EECF244321}">
                <p14:modId xmlns:p14="http://schemas.microsoft.com/office/powerpoint/2010/main" val="3892153545"/>
              </p:ext>
            </p:extLst>
          </p:nvPr>
        </p:nvGraphicFramePr>
        <p:xfrm>
          <a:off x="630808" y="1340768"/>
          <a:ext cx="5165328" cy="1227617"/>
        </p:xfrm>
        <a:graphic>
          <a:graphicData uri="http://schemas.openxmlformats.org/drawingml/2006/table">
            <a:tbl>
              <a:tblPr firstRow="1" bandRow="1">
                <a:tableStyleId>{2D5ABB26-0587-4C30-8999-92F81FD0307C}</a:tableStyleId>
              </a:tblPr>
              <a:tblGrid>
                <a:gridCol w="2909699"/>
                <a:gridCol w="2255629"/>
              </a:tblGrid>
              <a:tr h="35108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smtClean="0">
                          <a:solidFill>
                            <a:srgbClr val="00B0F0"/>
                          </a:solidFill>
                          <a:latin typeface="Arial" pitchFamily="34" charset="0"/>
                          <a:ea typeface="+mn-ea"/>
                          <a:cs typeface="Arial" pitchFamily="34" charset="0"/>
                        </a:rPr>
                        <a:t>Langue </a:t>
                      </a:r>
                      <a:r>
                        <a:rPr lang="en-CA" sz="1050" b="1" kern="1200" dirty="0" err="1" smtClean="0">
                          <a:solidFill>
                            <a:srgbClr val="00B0F0"/>
                          </a:solidFill>
                          <a:latin typeface="Arial" pitchFamily="34" charset="0"/>
                          <a:ea typeface="+mn-ea"/>
                          <a:cs typeface="Arial" pitchFamily="34" charset="0"/>
                        </a:rPr>
                        <a:t>maternelle</a:t>
                      </a:r>
                      <a:endParaRPr lang="en-CA" sz="1050" b="1" kern="1200" dirty="0" smtClean="0">
                        <a:solidFill>
                          <a:srgbClr val="00B0F0"/>
                        </a:solidFill>
                        <a:latin typeface="Arial" pitchFamily="34" charset="0"/>
                        <a:ea typeface="+mn-ea"/>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8053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Français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80</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8053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Anglais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8</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8053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Autre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sp>
        <p:nvSpPr>
          <p:cNvPr id="12" name="ZoneTexte 1"/>
          <p:cNvSpPr txBox="1">
            <a:spLocks noChangeArrowheads="1"/>
          </p:cNvSpPr>
          <p:nvPr>
            <p:custDataLst>
              <p:tags r:id="rId7"/>
            </p:custDataLst>
          </p:nvPr>
        </p:nvSpPr>
        <p:spPr bwMode="auto">
          <a:xfrm>
            <a:off x="514350" y="6022720"/>
            <a:ext cx="79613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QH. Quelle est votre langue maternelle, c'est-à-dire la première langue que vous avez apprise et que vous parlez encore?</a:t>
            </a:r>
          </a:p>
          <a:p>
            <a:pPr eaLnBrk="1" hangingPunct="1"/>
            <a:r>
              <a:rPr lang="fr-CA" sz="800" dirty="0">
                <a:solidFill>
                  <a:srgbClr val="636363"/>
                </a:solidFill>
              </a:rPr>
              <a:t>S1. Quel niveau de scolarité avez-vous complètement terminé</a:t>
            </a:r>
            <a:r>
              <a:rPr lang="fr-CA" sz="800" dirty="0" smtClean="0">
                <a:solidFill>
                  <a:srgbClr val="636363"/>
                </a:solidFill>
              </a:rPr>
              <a:t>?</a:t>
            </a:r>
          </a:p>
          <a:p>
            <a:pPr eaLnBrk="1" hangingPunct="1"/>
            <a:r>
              <a:rPr lang="fr-CA" sz="800" dirty="0">
                <a:solidFill>
                  <a:srgbClr val="636363"/>
                </a:solidFill>
              </a:rPr>
              <a:t>S2. Et quelle est votre occupation?</a:t>
            </a:r>
            <a:endParaRPr lang="en-CA" sz="800" dirty="0">
              <a:solidFill>
                <a:srgbClr val="636363"/>
              </a:solidFill>
              <a:latin typeface="Arial" charset="0"/>
            </a:endParaRPr>
          </a:p>
          <a:p>
            <a:pPr eaLnBrk="1" hangingPunct="1"/>
            <a:endParaRPr lang="fr-CA" sz="800" dirty="0" smtClean="0">
              <a:solidFill>
                <a:srgbClr val="636363"/>
              </a:solidFill>
            </a:endParaRPr>
          </a:p>
          <a:p>
            <a:pPr eaLnBrk="1" hangingPunct="1"/>
            <a:endParaRPr lang="en-CA" sz="800" dirty="0" smtClean="0">
              <a:solidFill>
                <a:srgbClr val="636363"/>
              </a:solidFill>
              <a:latin typeface="Arial" charset="0"/>
            </a:endParaRPr>
          </a:p>
          <a:p>
            <a:pPr eaLnBrk="1" hangingPunct="1"/>
            <a:endParaRPr lang="en-CA" sz="800" dirty="0">
              <a:solidFill>
                <a:srgbClr val="636363"/>
              </a:solidFill>
              <a:latin typeface="Arial" charset="0"/>
            </a:endParaRPr>
          </a:p>
        </p:txBody>
      </p:sp>
      <p:graphicFrame>
        <p:nvGraphicFramePr>
          <p:cNvPr id="7" name="Tableau 6"/>
          <p:cNvGraphicFramePr>
            <a:graphicFrameLocks noGrp="1"/>
          </p:cNvGraphicFramePr>
          <p:nvPr>
            <p:custDataLst>
              <p:tags r:id="rId8"/>
            </p:custDataLst>
            <p:extLst>
              <p:ext uri="{D42A27DB-BD31-4B8C-83A1-F6EECF244321}">
                <p14:modId xmlns:p14="http://schemas.microsoft.com/office/powerpoint/2010/main" val="4163478221"/>
              </p:ext>
            </p:extLst>
          </p:nvPr>
        </p:nvGraphicFramePr>
        <p:xfrm>
          <a:off x="630808" y="2708919"/>
          <a:ext cx="5165328" cy="1094593"/>
        </p:xfrm>
        <a:graphic>
          <a:graphicData uri="http://schemas.openxmlformats.org/drawingml/2006/table">
            <a:tbl>
              <a:tblPr firstRow="1" bandRow="1">
                <a:tableStyleId>{2D5ABB26-0587-4C30-8999-92F81FD0307C}</a:tableStyleId>
              </a:tblPr>
              <a:tblGrid>
                <a:gridCol w="2909699"/>
                <a:gridCol w="2255629"/>
              </a:tblGrid>
              <a:tr h="37566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err="1" smtClean="0">
                          <a:solidFill>
                            <a:srgbClr val="00B0F0"/>
                          </a:solidFill>
                          <a:latin typeface="Arial" pitchFamily="34" charset="0"/>
                          <a:ea typeface="+mn-ea"/>
                          <a:cs typeface="Arial" pitchFamily="34" charset="0"/>
                        </a:rPr>
                        <a:t>Scolarité</a:t>
                      </a:r>
                      <a:endParaRPr lang="en-CA" sz="1050" b="1" kern="1200" dirty="0" smtClean="0">
                        <a:solidFill>
                          <a:srgbClr val="00B0F0"/>
                        </a:solidFill>
                        <a:latin typeface="Arial" pitchFamily="34" charset="0"/>
                        <a:ea typeface="+mn-ea"/>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28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École primaire ou secondaire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21</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28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Formation technique/collégiale/CÉGEP</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36</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2800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Diplôme universitaire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graphicFrame>
        <p:nvGraphicFramePr>
          <p:cNvPr id="11" name="Tableau 10"/>
          <p:cNvGraphicFramePr>
            <a:graphicFrameLocks noGrp="1"/>
          </p:cNvGraphicFramePr>
          <p:nvPr>
            <p:custDataLst>
              <p:tags r:id="rId9"/>
            </p:custDataLst>
            <p:extLst>
              <p:ext uri="{D42A27DB-BD31-4B8C-83A1-F6EECF244321}">
                <p14:modId xmlns:p14="http://schemas.microsoft.com/office/powerpoint/2010/main" val="85486188"/>
              </p:ext>
            </p:extLst>
          </p:nvPr>
        </p:nvGraphicFramePr>
        <p:xfrm>
          <a:off x="630808" y="4077072"/>
          <a:ext cx="5165328" cy="1501862"/>
        </p:xfrm>
        <a:graphic>
          <a:graphicData uri="http://schemas.openxmlformats.org/drawingml/2006/table">
            <a:tbl>
              <a:tblPr firstRow="1" bandRow="1">
                <a:tableStyleId>{2D5ABB26-0587-4C30-8999-92F81FD0307C}</a:tableStyleId>
              </a:tblPr>
              <a:tblGrid>
                <a:gridCol w="2909699"/>
                <a:gridCol w="2255629"/>
              </a:tblGrid>
              <a:tr h="36004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smtClean="0">
                          <a:solidFill>
                            <a:srgbClr val="00B0F0"/>
                          </a:solidFill>
                          <a:latin typeface="Arial" pitchFamily="34" charset="0"/>
                          <a:ea typeface="+mn-ea"/>
                          <a:cs typeface="Arial" pitchFamily="34" charset="0"/>
                        </a:rPr>
                        <a:t>Occupation</a:t>
                      </a:r>
                    </a:p>
                  </a:txBody>
                  <a:tcPr marL="0" marR="0" anchor="b">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36322">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dirty="0" smtClean="0">
                          <a:ln>
                            <a:noFill/>
                          </a:ln>
                          <a:solidFill>
                            <a:srgbClr val="636363"/>
                          </a:solidFill>
                          <a:effectLst/>
                          <a:latin typeface="Arial" pitchFamily="34" charset="0"/>
                          <a:ea typeface="+mn-ea"/>
                          <a:cs typeface="Arial" pitchFamily="34" charset="0"/>
                        </a:rPr>
                        <a:t>Emploi rémunéré</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56</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Travailleur autonome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7</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rPr>
                        <a:t>Étudiant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6</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Retraité</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Chômeur à la recherche d'emploi</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8425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À la maison à temps plein</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spTree>
    <p:extLst>
      <p:ext uri="{BB962C8B-B14F-4D97-AF65-F5344CB8AC3E}">
        <p14:creationId xmlns:p14="http://schemas.microsoft.com/office/powerpoint/2010/main" val="415418453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1"/>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2"/>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77</a:t>
            </a:fld>
            <a:endParaRPr lang="en-CA" dirty="0">
              <a:solidFill>
                <a:srgbClr val="000000">
                  <a:tint val="75000"/>
                </a:srgbClr>
              </a:solidFill>
            </a:endParaRPr>
          </a:p>
        </p:txBody>
      </p:sp>
      <p:sp>
        <p:nvSpPr>
          <p:cNvPr id="17" name="Title 1"/>
          <p:cNvSpPr txBox="1">
            <a:spLocks/>
          </p:cNvSpPr>
          <p:nvPr>
            <p:custDataLst>
              <p:tags r:id="rId3"/>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Profil sociodémographique</a:t>
            </a:r>
          </a:p>
        </p:txBody>
      </p:sp>
      <p:cxnSp>
        <p:nvCxnSpPr>
          <p:cNvPr id="10" name="Connecteur droit 9"/>
          <p:cNvCxnSpPr/>
          <p:nvPr>
            <p:custDataLst>
              <p:tags r:id="rId4"/>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5"/>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graphicFrame>
        <p:nvGraphicFramePr>
          <p:cNvPr id="2" name="Tableau 1"/>
          <p:cNvGraphicFramePr>
            <a:graphicFrameLocks noGrp="1"/>
          </p:cNvGraphicFramePr>
          <p:nvPr>
            <p:custDataLst>
              <p:tags r:id="rId6"/>
            </p:custDataLst>
            <p:extLst>
              <p:ext uri="{D42A27DB-BD31-4B8C-83A1-F6EECF244321}">
                <p14:modId xmlns:p14="http://schemas.microsoft.com/office/powerpoint/2010/main" val="1981958216"/>
              </p:ext>
            </p:extLst>
          </p:nvPr>
        </p:nvGraphicFramePr>
        <p:xfrm>
          <a:off x="628376" y="1412777"/>
          <a:ext cx="5311775" cy="1294103"/>
        </p:xfrm>
        <a:graphic>
          <a:graphicData uri="http://schemas.openxmlformats.org/drawingml/2006/table">
            <a:tbl>
              <a:tblPr firstRow="1" bandRow="1">
                <a:tableStyleId>{2D5ABB26-0587-4C30-8999-92F81FD0307C}</a:tableStyleId>
              </a:tblPr>
              <a:tblGrid>
                <a:gridCol w="2992195"/>
                <a:gridCol w="2319580"/>
              </a:tblGrid>
              <a:tr h="37335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smtClean="0">
                          <a:solidFill>
                            <a:srgbClr val="00B0F0"/>
                          </a:solidFill>
                          <a:latin typeface="Arial" pitchFamily="34" charset="0"/>
                          <a:ea typeface="+mn-ea"/>
                          <a:cs typeface="Arial" pitchFamily="34" charset="0"/>
                        </a:rPr>
                        <a:t>Situation</a:t>
                      </a:r>
                      <a:r>
                        <a:rPr lang="en-CA" sz="1050" b="1" kern="1200" baseline="0" dirty="0" smtClean="0">
                          <a:solidFill>
                            <a:srgbClr val="00B0F0"/>
                          </a:solidFill>
                          <a:latin typeface="Arial" pitchFamily="34" charset="0"/>
                          <a:ea typeface="+mn-ea"/>
                          <a:cs typeface="Arial" pitchFamily="34" charset="0"/>
                        </a:rPr>
                        <a:t> a</a:t>
                      </a:r>
                      <a:r>
                        <a:rPr lang="en-CA" sz="1050" b="1" kern="1200" dirty="0" smtClean="0">
                          <a:solidFill>
                            <a:srgbClr val="00B0F0"/>
                          </a:solidFill>
                          <a:latin typeface="Arial" pitchFamily="34" charset="0"/>
                          <a:ea typeface="+mn-ea"/>
                          <a:cs typeface="Arial" pitchFamily="34" charset="0"/>
                        </a:rPr>
                        <a:t>u foyer</a:t>
                      </a:r>
                    </a:p>
                  </a:txBody>
                  <a:tcPr marL="0" marR="0" anchor="ctr">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155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En couple sans enfants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43</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55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En couple avec des enfants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23</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55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Seul sans enfants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smtClean="0">
                          <a:ln>
                            <a:noFill/>
                          </a:ln>
                          <a:solidFill>
                            <a:srgbClr val="808080"/>
                          </a:solidFill>
                          <a:effectLst/>
                          <a:uLnTx/>
                          <a:uFillTx/>
                          <a:latin typeface="Arial" pitchFamily="34" charset="0"/>
                          <a:ea typeface="+mn-ea"/>
                          <a:cs typeface="Arial" pitchFamily="34" charset="0"/>
                        </a:rPr>
                        <a:t>25</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55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Seul avec des enfants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15520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Autre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sp>
        <p:nvSpPr>
          <p:cNvPr id="13" name="ZoneTexte 1"/>
          <p:cNvSpPr txBox="1">
            <a:spLocks noChangeArrowheads="1"/>
          </p:cNvSpPr>
          <p:nvPr>
            <p:custDataLst>
              <p:tags r:id="rId7"/>
            </p:custDataLst>
          </p:nvPr>
        </p:nvSpPr>
        <p:spPr bwMode="auto">
          <a:xfrm>
            <a:off x="514350" y="6181246"/>
            <a:ext cx="79613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eaLnBrk="1" hangingPunct="1"/>
            <a:r>
              <a:rPr lang="fr-CA" sz="800" dirty="0" smtClean="0">
                <a:solidFill>
                  <a:srgbClr val="636363"/>
                </a:solidFill>
              </a:rPr>
              <a:t>S3. Demeurez-vous?</a:t>
            </a:r>
          </a:p>
          <a:p>
            <a:pPr eaLnBrk="1" hangingPunct="1"/>
            <a:r>
              <a:rPr lang="fr-CA" sz="800" dirty="0">
                <a:solidFill>
                  <a:srgbClr val="636363"/>
                </a:solidFill>
              </a:rPr>
              <a:t>S4. Quel est le revenu annuel total de tous les membres de votre foyer avant impôts?</a:t>
            </a:r>
            <a:endParaRPr lang="en-CA" sz="800" dirty="0">
              <a:solidFill>
                <a:srgbClr val="636363"/>
              </a:solidFill>
              <a:latin typeface="Arial" charset="0"/>
            </a:endParaRPr>
          </a:p>
          <a:p>
            <a:pPr eaLnBrk="1" hangingPunct="1"/>
            <a:endParaRPr lang="en-CA" sz="800" dirty="0">
              <a:solidFill>
                <a:srgbClr val="636363"/>
              </a:solidFill>
              <a:latin typeface="Arial" charset="0"/>
            </a:endParaRPr>
          </a:p>
        </p:txBody>
      </p:sp>
      <p:graphicFrame>
        <p:nvGraphicFramePr>
          <p:cNvPr id="8" name="Tableau 7"/>
          <p:cNvGraphicFramePr>
            <a:graphicFrameLocks noGrp="1"/>
          </p:cNvGraphicFramePr>
          <p:nvPr>
            <p:custDataLst>
              <p:tags r:id="rId8"/>
            </p:custDataLst>
            <p:extLst>
              <p:ext uri="{D42A27DB-BD31-4B8C-83A1-F6EECF244321}">
                <p14:modId xmlns:p14="http://schemas.microsoft.com/office/powerpoint/2010/main" val="4067022883"/>
              </p:ext>
            </p:extLst>
          </p:nvPr>
        </p:nvGraphicFramePr>
        <p:xfrm>
          <a:off x="622134" y="3140968"/>
          <a:ext cx="5318018" cy="2306330"/>
        </p:xfrm>
        <a:graphic>
          <a:graphicData uri="http://schemas.openxmlformats.org/drawingml/2006/table">
            <a:tbl>
              <a:tblPr firstRow="1" bandRow="1">
                <a:tableStyleId>{2D5ABB26-0587-4C30-8999-92F81FD0307C}</a:tableStyleId>
              </a:tblPr>
              <a:tblGrid>
                <a:gridCol w="2995711"/>
                <a:gridCol w="2322307"/>
              </a:tblGrid>
              <a:tr h="34048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050" b="1" kern="1200" dirty="0" err="1" smtClean="0">
                          <a:solidFill>
                            <a:srgbClr val="00B0F0"/>
                          </a:solidFill>
                          <a:latin typeface="Arial" pitchFamily="34" charset="0"/>
                          <a:ea typeface="+mn-ea"/>
                          <a:cs typeface="Arial" pitchFamily="34" charset="0"/>
                        </a:rPr>
                        <a:t>Revenu</a:t>
                      </a:r>
                      <a:r>
                        <a:rPr lang="en-CA" sz="1050" b="1" kern="1200" dirty="0" smtClean="0">
                          <a:solidFill>
                            <a:srgbClr val="00B0F0"/>
                          </a:solidFill>
                          <a:latin typeface="Arial" pitchFamily="34" charset="0"/>
                          <a:ea typeface="+mn-ea"/>
                          <a:cs typeface="Arial" pitchFamily="34" charset="0"/>
                        </a:rPr>
                        <a:t> du foyer</a:t>
                      </a:r>
                    </a:p>
                  </a:txBody>
                  <a:tcPr marL="0" marR="0" anchor="ctr">
                    <a:lnL>
                      <a:noFill/>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c>
                  <a:txBody>
                    <a:bodyPr/>
                    <a:lstStyle/>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TOT.  (n=1000)</a:t>
                      </a:r>
                    </a:p>
                    <a:p>
                      <a:pPr marR="36195" algn="ctr">
                        <a:lnSpc>
                          <a:spcPct val="115000"/>
                        </a:lnSpc>
                        <a:spcAft>
                          <a:spcPts val="0"/>
                        </a:spcAft>
                      </a:pPr>
                      <a:r>
                        <a:rPr lang="nl-NL" sz="800" b="1" dirty="0" smtClean="0">
                          <a:solidFill>
                            <a:srgbClr val="7F7F7F"/>
                          </a:solidFill>
                          <a:effectLst/>
                          <a:latin typeface="Arial" pitchFamily="34" charset="0"/>
                          <a:ea typeface="Times New Roman"/>
                          <a:cs typeface="Arial" pitchFamily="34" charset="0"/>
                        </a:rPr>
                        <a:t> %</a:t>
                      </a:r>
                      <a:endParaRPr lang="fr-CA" sz="800" b="1" dirty="0">
                        <a:solidFill>
                          <a:srgbClr val="7F7F7F"/>
                        </a:solidFill>
                        <a:effectLst/>
                        <a:latin typeface="Arial" pitchFamily="34" charset="0"/>
                        <a:ea typeface="Times New Roman"/>
                        <a:cs typeface="Arial" pitchFamily="34" charset="0"/>
                      </a:endParaRPr>
                    </a:p>
                  </a:txBody>
                  <a:tcPr marL="0" marR="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fr-FR" sz="100" b="1"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endParaRPr lang="fr-CA" sz="100" b="0" i="0" u="none" strike="noStrike" dirty="0">
                        <a:solidFill>
                          <a:srgbClr val="7F7F7F"/>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rgbClr val="00B0F0"/>
                      </a:solid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Moins de 20 000 $</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pt-BR"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5</a:t>
                      </a:r>
                      <a:endPar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20 000 $ à 40 000 $</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40 000 $ à 60 000 $</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60 000 $ à 80 000 $</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smtClean="0">
                          <a:ln>
                            <a:noFill/>
                          </a:ln>
                          <a:solidFill>
                            <a:srgbClr val="636363"/>
                          </a:solidFill>
                          <a:effectLst/>
                          <a:latin typeface="Arial" pitchFamily="34" charset="0"/>
                          <a:ea typeface="+mn-ea"/>
                          <a:cs typeface="Arial" pitchFamily="34" charset="0"/>
                        </a:rPr>
                        <a:t>80 000 $ à 99 999 $</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0" i="0" u="none" strike="noStrike" kern="1200" cap="none" normalizeH="0" baseline="0" smtClean="0">
                          <a:ln>
                            <a:noFill/>
                          </a:ln>
                          <a:solidFill>
                            <a:srgbClr val="636363"/>
                          </a:solidFill>
                          <a:effectLst/>
                          <a:latin typeface="Arial" pitchFamily="34" charset="0"/>
                          <a:ea typeface="+mn-ea"/>
                          <a:cs typeface="Arial" pitchFamily="34" charset="0"/>
                        </a:rPr>
                        <a:t>100 000 $ et plus</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CA" sz="900" b="0" i="0" u="none" strike="noStrike" kern="1200" cap="none" normalizeH="0" baseline="0" dirty="0" smtClean="0">
                          <a:ln>
                            <a:noFill/>
                          </a:ln>
                          <a:solidFill>
                            <a:srgbClr val="636363"/>
                          </a:solidFill>
                          <a:effectLst/>
                          <a:latin typeface="Arial" pitchFamily="34" charset="0"/>
                          <a:ea typeface="+mn-ea"/>
                          <a:cs typeface="Arial" pitchFamily="34" charset="0"/>
                        </a:rPr>
                        <a:t>Je préfère ne pas répondre</a:t>
                      </a:r>
                      <a:endParaRPr kumimoji="0" lang="fr-FR" sz="900" b="0" i="0" u="none" strike="noStrike" kern="1200" cap="none" normalizeH="0" baseline="0" dirty="0" smtClean="0">
                        <a:ln>
                          <a:noFill/>
                        </a:ln>
                        <a:solidFill>
                          <a:srgbClr val="636363"/>
                        </a:solidFill>
                        <a:effectLst/>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fr-CA" sz="1100" b="0"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C5F3FF"/>
                    </a:solidFill>
                  </a:tcPr>
                </a:tc>
              </a:tr>
              <a:tr h="24136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fr-FR" sz="900" b="1" i="0" u="none" strike="noStrike" kern="1200" cap="none" normalizeH="0" baseline="0" dirty="0" smtClean="0">
                          <a:ln>
                            <a:noFill/>
                          </a:ln>
                          <a:solidFill>
                            <a:srgbClr val="636363"/>
                          </a:solidFill>
                          <a:effectLst/>
                          <a:latin typeface="Arial" pitchFamily="34" charset="0"/>
                          <a:ea typeface="+mn-ea"/>
                          <a:cs typeface="Arial" pitchFamily="34" charset="0"/>
                        </a:rPr>
                        <a:t>Moyenne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rPr>
                        <a:t>65 289$</a:t>
                      </a:r>
                      <a:endParaRPr kumimoji="0" lang="fr-CA" sz="1100" b="1" i="0" u="none" strike="noStrike" kern="1200" cap="none" spc="0" normalizeH="0" baseline="0" noProof="0" dirty="0" smtClean="0">
                        <a:ln>
                          <a:noFill/>
                        </a:ln>
                        <a:solidFill>
                          <a:srgbClr val="808080"/>
                        </a:solidFill>
                        <a:effectLst/>
                        <a:uLnTx/>
                        <a:uFillTx/>
                        <a:latin typeface="Arial"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C5F3FF"/>
                    </a:solidFill>
                  </a:tcPr>
                </a:tc>
              </a:tr>
            </a:tbl>
          </a:graphicData>
        </a:graphic>
      </p:graphicFrame>
    </p:spTree>
    <p:extLst>
      <p:ext uri="{BB962C8B-B14F-4D97-AF65-F5344CB8AC3E}">
        <p14:creationId xmlns:p14="http://schemas.microsoft.com/office/powerpoint/2010/main" val="20441783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dirty="0" smtClean="0"/>
              <a:t>ANNEXE I</a:t>
            </a:r>
          </a:p>
          <a:p>
            <a:r>
              <a:rPr lang="en-CA" b="0" dirty="0" smtClean="0"/>
              <a:t>Questionnaire</a:t>
            </a:r>
            <a:endParaRPr lang="fr-CA" b="0" dirty="0"/>
          </a:p>
        </p:txBody>
      </p:sp>
      <p:sp>
        <p:nvSpPr>
          <p:cNvPr id="4" name="Espace réservé du texte 5"/>
          <p:cNvSpPr>
            <a:spLocks noGrp="1"/>
          </p:cNvSpPr>
          <p:nvPr>
            <p:ph type="body" sz="quarter" idx="10"/>
            <p:custDataLst>
              <p:tags r:id="rId2"/>
            </p:custDataLst>
          </p:nvPr>
        </p:nvSpPr>
        <p:spPr>
          <a:xfrm>
            <a:off x="558800" y="4522534"/>
            <a:ext cx="5957416"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2156022555"/>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p:cNvSpPr>
            <a:spLocks noGrp="1"/>
          </p:cNvSpPr>
          <p:nvPr>
            <p:ph type="ftr" sz="quarter" idx="4294967295"/>
            <p:custDataLst>
              <p:tags r:id="rId2"/>
            </p:custDataLst>
          </p:nvPr>
        </p:nvSpPr>
        <p:spPr>
          <a:xfrm>
            <a:off x="558800" y="6483350"/>
            <a:ext cx="2560638" cy="238125"/>
          </a:xfrm>
          <a:prstGeom prst="rect">
            <a:avLst/>
          </a:prstGeom>
        </p:spPr>
        <p:txBody>
          <a:bodyPr/>
          <a:lstStyle/>
          <a:p>
            <a:pPr>
              <a:defRPr/>
            </a:pPr>
            <a:r>
              <a:rPr lang="en-CA" dirty="0">
                <a:solidFill>
                  <a:srgbClr val="000000">
                    <a:tint val="75000"/>
                  </a:srgbClr>
                </a:solidFill>
              </a:rPr>
              <a:t>CROP</a:t>
            </a:r>
          </a:p>
        </p:txBody>
      </p:sp>
      <p:sp>
        <p:nvSpPr>
          <p:cNvPr id="4" name="Slide Number Placeholder 3"/>
          <p:cNvSpPr>
            <a:spLocks noGrp="1"/>
          </p:cNvSpPr>
          <p:nvPr>
            <p:ph type="sldNum" sz="quarter" idx="4294967295"/>
            <p:custDataLst>
              <p:tags r:id="rId3"/>
            </p:custDataLst>
          </p:nvPr>
        </p:nvSpPr>
        <p:spPr>
          <a:xfrm>
            <a:off x="5989638" y="6483350"/>
            <a:ext cx="2597150" cy="238125"/>
          </a:xfrm>
          <a:prstGeom prst="rect">
            <a:avLst/>
          </a:prstGeom>
        </p:spPr>
        <p:txBody>
          <a:bodyPr/>
          <a:lstStyle/>
          <a:p>
            <a:pPr>
              <a:defRPr/>
            </a:pPr>
            <a:fld id="{CA2EC0EF-5333-433D-87F0-DF7F1A012EBF}" type="slidenum">
              <a:rPr lang="en-CA">
                <a:solidFill>
                  <a:srgbClr val="000000">
                    <a:tint val="75000"/>
                  </a:srgbClr>
                </a:solidFill>
              </a:rPr>
              <a:pPr>
                <a:defRPr/>
              </a:pPr>
              <a:t>79</a:t>
            </a:fld>
            <a:endParaRPr lang="en-CA" dirty="0">
              <a:solidFill>
                <a:srgbClr val="000000">
                  <a:tint val="75000"/>
                </a:srgbClr>
              </a:solidFill>
            </a:endParaRPr>
          </a:p>
        </p:txBody>
      </p:sp>
      <p:sp>
        <p:nvSpPr>
          <p:cNvPr id="17" name="Title 1"/>
          <p:cNvSpPr txBox="1">
            <a:spLocks/>
          </p:cNvSpPr>
          <p:nvPr>
            <p:custDataLst>
              <p:tags r:id="rId4"/>
            </p:custDataLst>
          </p:nvPr>
        </p:nvSpPr>
        <p:spPr bwMode="auto">
          <a:xfrm>
            <a:off x="552557" y="404664"/>
            <a:ext cx="5304971" cy="544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fr-CA" b="1" dirty="0" smtClean="0">
                <a:solidFill>
                  <a:srgbClr val="00B0F0"/>
                </a:solidFill>
              </a:rPr>
              <a:t>Questionnaire</a:t>
            </a:r>
          </a:p>
        </p:txBody>
      </p:sp>
      <p:cxnSp>
        <p:nvCxnSpPr>
          <p:cNvPr id="10" name="Connecteur droit 9"/>
          <p:cNvCxnSpPr/>
          <p:nvPr>
            <p:custDataLst>
              <p:tags r:id="rId5"/>
            </p:custDataLst>
          </p:nvPr>
        </p:nvCxnSpPr>
        <p:spPr>
          <a:xfrm>
            <a:off x="558800" y="6492876"/>
            <a:ext cx="8027988" cy="0"/>
          </a:xfrm>
          <a:prstGeom prst="line">
            <a:avLst/>
          </a:prstGeom>
          <a:ln w="19050">
            <a:solidFill>
              <a:srgbClr val="88959E"/>
            </a:solidFill>
          </a:ln>
        </p:spPr>
        <p:style>
          <a:lnRef idx="1">
            <a:schemeClr val="accent1"/>
          </a:lnRef>
          <a:fillRef idx="0">
            <a:schemeClr val="accent1"/>
          </a:fillRef>
          <a:effectRef idx="0">
            <a:schemeClr val="accent1"/>
          </a:effectRef>
          <a:fontRef idx="minor">
            <a:schemeClr val="tx1"/>
          </a:fontRef>
        </p:style>
      </p:cxnSp>
      <p:sp>
        <p:nvSpPr>
          <p:cNvPr id="9" name="Rectangle 8"/>
          <p:cNvSpPr/>
          <p:nvPr>
            <p:custDataLst>
              <p:tags r:id="rId6"/>
            </p:custDataLst>
          </p:nvPr>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ZoneTexte 4"/>
          <p:cNvSpPr txBox="1"/>
          <p:nvPr>
            <p:custDataLst>
              <p:tags r:id="rId7"/>
            </p:custDataLst>
          </p:nvPr>
        </p:nvSpPr>
        <p:spPr>
          <a:xfrm>
            <a:off x="568444" y="1340767"/>
            <a:ext cx="3211467" cy="326243"/>
          </a:xfrm>
          <a:prstGeom prst="rect">
            <a:avLst/>
          </a:prstGeom>
          <a:noFill/>
        </p:spPr>
        <p:txBody>
          <a:bodyPr wrap="square" rtlCol="0">
            <a:spAutoFit/>
          </a:bodyPr>
          <a:lstStyle/>
          <a:p>
            <a:pPr eaLnBrk="0" fontAlgn="base" hangingPunct="0">
              <a:lnSpc>
                <a:spcPct val="95000"/>
              </a:lnSpc>
              <a:spcBef>
                <a:spcPct val="0"/>
              </a:spcBef>
              <a:spcAft>
                <a:spcPct val="0"/>
              </a:spcAft>
              <a:buSzPct val="85000"/>
              <a:defRPr/>
            </a:pPr>
            <a:r>
              <a:rPr lang="en-CA" sz="1600" b="1" dirty="0" smtClean="0">
                <a:solidFill>
                  <a:srgbClr val="00B0F0"/>
                </a:solidFill>
                <a:latin typeface="Arial" pitchFamily="34" charset="0"/>
                <a:cs typeface="Arial" pitchFamily="34" charset="0"/>
              </a:rPr>
              <a:t>Liens </a:t>
            </a:r>
            <a:r>
              <a:rPr lang="en-CA" sz="1600" b="1" dirty="0" err="1">
                <a:solidFill>
                  <a:srgbClr val="00B0F0"/>
                </a:solidFill>
                <a:latin typeface="Arial" pitchFamily="34" charset="0"/>
                <a:cs typeface="Arial" pitchFamily="34" charset="0"/>
              </a:rPr>
              <a:t>vers</a:t>
            </a:r>
            <a:r>
              <a:rPr lang="en-CA" sz="1600" b="1" dirty="0">
                <a:solidFill>
                  <a:srgbClr val="00B0F0"/>
                </a:solidFill>
                <a:latin typeface="Arial" pitchFamily="34" charset="0"/>
                <a:cs typeface="Arial" pitchFamily="34" charset="0"/>
              </a:rPr>
              <a:t> le questionnaire: </a:t>
            </a:r>
            <a:endParaRPr lang="fr-CA" sz="1600" b="1" dirty="0">
              <a:solidFill>
                <a:srgbClr val="00B0F0"/>
              </a:solidFill>
              <a:latin typeface="Arial" pitchFamily="34" charset="0"/>
              <a:cs typeface="Arial" pitchFamily="34" charset="0"/>
            </a:endParaRPr>
          </a:p>
        </p:txBody>
      </p:sp>
      <p:graphicFrame>
        <p:nvGraphicFramePr>
          <p:cNvPr id="6" name="Objet 5"/>
          <p:cNvGraphicFramePr>
            <a:graphicFrameLocks noChangeAspect="1"/>
          </p:cNvGraphicFramePr>
          <p:nvPr>
            <p:extLst>
              <p:ext uri="{D42A27DB-BD31-4B8C-83A1-F6EECF244321}">
                <p14:modId xmlns:p14="http://schemas.microsoft.com/office/powerpoint/2010/main" val="1910104263"/>
              </p:ext>
            </p:extLst>
          </p:nvPr>
        </p:nvGraphicFramePr>
        <p:xfrm>
          <a:off x="583402" y="1988840"/>
          <a:ext cx="914400" cy="771525"/>
        </p:xfrm>
        <a:graphic>
          <a:graphicData uri="http://schemas.openxmlformats.org/presentationml/2006/ole">
            <mc:AlternateContent xmlns:mc="http://schemas.openxmlformats.org/markup-compatibility/2006">
              <mc:Choice xmlns:v="urn:schemas-microsoft-com:vml" Requires="v">
                <p:oleObj spid="_x0000_s1068" name="Document" showAsIcon="1" r:id="rId10" imgW="914400" imgH="771480" progId="Word.Document.8">
                  <p:embed/>
                </p:oleObj>
              </mc:Choice>
              <mc:Fallback>
                <p:oleObj name="Document" showAsIcon="1" r:id="rId10" imgW="914400" imgH="771480" progId="Word.Document.8">
                  <p:embed/>
                  <p:pic>
                    <p:nvPicPr>
                      <p:cNvPr id="0" name=""/>
                      <p:cNvPicPr/>
                      <p:nvPr/>
                    </p:nvPicPr>
                    <p:blipFill>
                      <a:blip r:embed="rId11"/>
                      <a:stretch>
                        <a:fillRect/>
                      </a:stretch>
                    </p:blipFill>
                    <p:spPr>
                      <a:xfrm>
                        <a:off x="583402" y="1988840"/>
                        <a:ext cx="914400" cy="771525"/>
                      </a:xfrm>
                      <a:prstGeom prst="rect">
                        <a:avLst/>
                      </a:prstGeom>
                    </p:spPr>
                  </p:pic>
                </p:oleObj>
              </mc:Fallback>
            </mc:AlternateContent>
          </a:graphicData>
        </a:graphic>
      </p:graphicFrame>
      <p:graphicFrame>
        <p:nvGraphicFramePr>
          <p:cNvPr id="11" name="Objet 10"/>
          <p:cNvGraphicFramePr>
            <a:graphicFrameLocks noChangeAspect="1"/>
          </p:cNvGraphicFramePr>
          <p:nvPr>
            <p:extLst>
              <p:ext uri="{D42A27DB-BD31-4B8C-83A1-F6EECF244321}">
                <p14:modId xmlns:p14="http://schemas.microsoft.com/office/powerpoint/2010/main" val="3280890651"/>
              </p:ext>
            </p:extLst>
          </p:nvPr>
        </p:nvGraphicFramePr>
        <p:xfrm>
          <a:off x="1907704" y="1988840"/>
          <a:ext cx="914400" cy="771525"/>
        </p:xfrm>
        <a:graphic>
          <a:graphicData uri="http://schemas.openxmlformats.org/presentationml/2006/ole">
            <mc:AlternateContent xmlns:mc="http://schemas.openxmlformats.org/markup-compatibility/2006">
              <mc:Choice xmlns:v="urn:schemas-microsoft-com:vml" Requires="v">
                <p:oleObj spid="_x0000_s1069" name="Document" showAsIcon="1" r:id="rId12" imgW="914400" imgH="771480" progId="Word.Document.8">
                  <p:embed/>
                </p:oleObj>
              </mc:Choice>
              <mc:Fallback>
                <p:oleObj name="Document" showAsIcon="1" r:id="rId12" imgW="914400" imgH="771480" progId="Word.Document.8">
                  <p:embed/>
                  <p:pic>
                    <p:nvPicPr>
                      <p:cNvPr id="0" name=""/>
                      <p:cNvPicPr/>
                      <p:nvPr/>
                    </p:nvPicPr>
                    <p:blipFill>
                      <a:blip r:embed="rId13"/>
                      <a:stretch>
                        <a:fillRect/>
                      </a:stretch>
                    </p:blipFill>
                    <p:spPr>
                      <a:xfrm>
                        <a:off x="1907704" y="1988840"/>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360095950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p:txBody>
          <a:bodyPr/>
          <a:lstStyle/>
          <a:p>
            <a:r>
              <a:rPr lang="fr-CA" dirty="0" smtClean="0"/>
              <a:t>Le portrait des Québécois ayant voyagé à l’extérieur de la province</a:t>
            </a:r>
            <a:br>
              <a:rPr lang="fr-CA" dirty="0" smtClean="0"/>
            </a:br>
            <a:r>
              <a:rPr lang="fr-CA" b="0" i="1" dirty="0">
                <a:solidFill>
                  <a:srgbClr val="7F7F7F"/>
                </a:solidFill>
              </a:rPr>
              <a:t>T</a:t>
            </a:r>
            <a:r>
              <a:rPr lang="fr-CA" b="0" i="1" dirty="0" smtClean="0">
                <a:solidFill>
                  <a:srgbClr val="7F7F7F"/>
                </a:solidFill>
              </a:rPr>
              <a:t>otal </a:t>
            </a:r>
            <a:r>
              <a:rPr lang="fr-CA" b="0" i="1" dirty="0">
                <a:solidFill>
                  <a:srgbClr val="7F7F7F"/>
                </a:solidFill>
              </a:rPr>
              <a:t>des voyages depuis </a:t>
            </a:r>
            <a:r>
              <a:rPr lang="fr-CA" b="0" i="1" dirty="0" smtClean="0">
                <a:solidFill>
                  <a:srgbClr val="7F7F7F"/>
                </a:solidFill>
              </a:rPr>
              <a:t>2010</a:t>
            </a:r>
            <a:endParaRPr lang="fr-CA" dirty="0"/>
          </a:p>
        </p:txBody>
      </p:sp>
      <p:sp>
        <p:nvSpPr>
          <p:cNvPr id="3" name="Espace réservé du pied de page 2"/>
          <p:cNvSpPr>
            <a:spLocks noGrp="1"/>
          </p:cNvSpPr>
          <p:nvPr>
            <p:ph type="ftr" sz="quarter" idx="11"/>
            <p:custDataLst>
              <p:tags r:id="rId2"/>
            </p:custDataLst>
          </p:nvPr>
        </p:nvSpPr>
        <p:spPr/>
        <p:txBody>
          <a:bodyPr/>
          <a:lstStyle/>
          <a:p>
            <a:r>
              <a:rPr lang="fr-CA" smtClean="0">
                <a:solidFill>
                  <a:srgbClr val="000000">
                    <a:tint val="75000"/>
                  </a:srgbClr>
                </a:solidFill>
              </a:rPr>
              <a:t>CROP</a:t>
            </a:r>
            <a:endParaRPr lang="fr-CA">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a:xfrm>
            <a:off x="5989638" y="6555358"/>
            <a:ext cx="2597150" cy="238125"/>
          </a:xfrm>
        </p:spPr>
        <p:txBody>
          <a:bodyPr/>
          <a:lstStyle/>
          <a:p>
            <a:fld id="{E7B58D81-04C7-47EB-9B1C-20051A4D7758}" type="slidenum">
              <a:rPr lang="fr-CA" smtClean="0">
                <a:solidFill>
                  <a:srgbClr val="000000">
                    <a:tint val="75000"/>
                  </a:srgbClr>
                </a:solidFill>
              </a:rPr>
              <a:pPr/>
              <a:t>8</a:t>
            </a:fld>
            <a:endParaRPr lang="fr-CA" dirty="0">
              <a:solidFill>
                <a:srgbClr val="000000">
                  <a:tint val="75000"/>
                </a:srgbClr>
              </a:solidFill>
            </a:endParaRPr>
          </a:p>
        </p:txBody>
      </p:sp>
      <p:cxnSp>
        <p:nvCxnSpPr>
          <p:cNvPr id="8" name="Connecteur droit 7"/>
          <p:cNvCxnSpPr/>
          <p:nvPr>
            <p:custDataLst>
              <p:tags r:id="rId4"/>
            </p:custDataLst>
          </p:nvPr>
        </p:nvCxnSpPr>
        <p:spPr>
          <a:xfrm flipV="1">
            <a:off x="607792" y="3789040"/>
            <a:ext cx="8085326" cy="11704"/>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14" name="Espace réservé du contenu 6"/>
          <p:cNvSpPr txBox="1">
            <a:spLocks/>
          </p:cNvSpPr>
          <p:nvPr>
            <p:custDataLst>
              <p:tags r:id="rId5"/>
            </p:custDataLst>
          </p:nvPr>
        </p:nvSpPr>
        <p:spPr>
          <a:xfrm>
            <a:off x="4527767" y="2569479"/>
            <a:ext cx="1844433" cy="427473"/>
          </a:xfrm>
          <a:prstGeom prst="rect">
            <a:avLst/>
          </a:prstGeom>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00AFDC"/>
              </a:buClr>
            </a:pPr>
            <a:r>
              <a:rPr lang="fr-CA" dirty="0" smtClean="0">
                <a:solidFill>
                  <a:srgbClr val="7F7F7F"/>
                </a:solidFill>
              </a:rPr>
              <a:t>Nombre de voyages</a:t>
            </a:r>
            <a:br>
              <a:rPr lang="fr-CA" dirty="0" smtClean="0">
                <a:solidFill>
                  <a:srgbClr val="7F7F7F"/>
                </a:solidFill>
              </a:rPr>
            </a:br>
            <a:endParaRPr lang="fr-CA" sz="1200" b="0" i="1" dirty="0">
              <a:solidFill>
                <a:srgbClr val="7F7F7F"/>
              </a:solidFill>
            </a:endParaRPr>
          </a:p>
        </p:txBody>
      </p:sp>
      <p:sp>
        <p:nvSpPr>
          <p:cNvPr id="15" name="Espace réservé du contenu 6"/>
          <p:cNvSpPr txBox="1">
            <a:spLocks/>
          </p:cNvSpPr>
          <p:nvPr>
            <p:custDataLst>
              <p:tags r:id="rId6"/>
            </p:custDataLst>
          </p:nvPr>
        </p:nvSpPr>
        <p:spPr>
          <a:xfrm>
            <a:off x="6372200" y="2438736"/>
            <a:ext cx="2026728" cy="846248"/>
          </a:xfrm>
          <a:prstGeom prst="rect">
            <a:avLst/>
          </a:prstGeom>
        </p:spPr>
        <p:txBody>
          <a:bodyPr>
            <a:norm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buClr>
                <a:srgbClr val="00AFDC"/>
              </a:buClr>
            </a:pPr>
            <a:r>
              <a:rPr lang="fr-CA" sz="3200" dirty="0" smtClean="0">
                <a:solidFill>
                  <a:srgbClr val="00A5D2"/>
                </a:solidFill>
              </a:rPr>
              <a:t>2,8</a:t>
            </a:r>
            <a:r>
              <a:rPr lang="fr-CA" sz="4400" dirty="0" smtClean="0">
                <a:solidFill>
                  <a:srgbClr val="00A5D2"/>
                </a:solidFill>
              </a:rPr>
              <a:t> </a:t>
            </a:r>
            <a:r>
              <a:rPr lang="fr-CA" sz="1400" dirty="0" smtClean="0">
                <a:solidFill>
                  <a:srgbClr val="00A5D2"/>
                </a:solidFill>
              </a:rPr>
              <a:t>voyages</a:t>
            </a:r>
            <a:endParaRPr lang="fr-CA" sz="1400" dirty="0">
              <a:solidFill>
                <a:srgbClr val="00A5D2"/>
              </a:solidFill>
            </a:endParaRPr>
          </a:p>
        </p:txBody>
      </p:sp>
      <p:sp>
        <p:nvSpPr>
          <p:cNvPr id="18" name="Espace réservé du contenu 6"/>
          <p:cNvSpPr txBox="1">
            <a:spLocks/>
          </p:cNvSpPr>
          <p:nvPr>
            <p:custDataLst>
              <p:tags r:id="rId7"/>
            </p:custDataLst>
          </p:nvPr>
        </p:nvSpPr>
        <p:spPr>
          <a:xfrm>
            <a:off x="531504" y="3933056"/>
            <a:ext cx="2345471" cy="941367"/>
          </a:xfrm>
          <a:prstGeom prst="rect">
            <a:avLst/>
          </a:prstGeom>
        </p:spPr>
        <p:txBody>
          <a:bodyPr>
            <a:norm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buClr>
                <a:srgbClr val="00AFDC"/>
              </a:buClr>
            </a:pPr>
            <a:r>
              <a:rPr lang="fr-CA" sz="1200" dirty="0" smtClean="0">
                <a:solidFill>
                  <a:srgbClr val="7F7F7F"/>
                </a:solidFill>
              </a:rPr>
              <a:t>Durée moyenne des séjours </a:t>
            </a:r>
          </a:p>
          <a:p>
            <a:pPr>
              <a:spcBef>
                <a:spcPts val="0"/>
              </a:spcBef>
              <a:buClr>
                <a:srgbClr val="00AFDC"/>
              </a:buClr>
            </a:pPr>
            <a:endParaRPr lang="fr-CA" sz="1100" b="0" i="1" dirty="0">
              <a:solidFill>
                <a:srgbClr val="7F7F7F"/>
              </a:solidFill>
            </a:endParaRPr>
          </a:p>
        </p:txBody>
      </p:sp>
      <p:sp>
        <p:nvSpPr>
          <p:cNvPr id="19" name="Espace réservé du contenu 6"/>
          <p:cNvSpPr txBox="1">
            <a:spLocks/>
          </p:cNvSpPr>
          <p:nvPr>
            <p:custDataLst>
              <p:tags r:id="rId8"/>
            </p:custDataLst>
          </p:nvPr>
        </p:nvSpPr>
        <p:spPr>
          <a:xfrm>
            <a:off x="2403234" y="4139358"/>
            <a:ext cx="947482" cy="934295"/>
          </a:xfrm>
          <a:prstGeom prst="rect">
            <a:avLst/>
          </a:prstGeom>
        </p:spPr>
        <p:txBody>
          <a:bodyPr>
            <a:norm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00AFDC"/>
              </a:buClr>
            </a:pPr>
            <a:endParaRPr lang="fr-CA" sz="4800" i="1" smtClean="0">
              <a:solidFill>
                <a:srgbClr val="00A5D2"/>
              </a:solidFill>
            </a:endParaRPr>
          </a:p>
        </p:txBody>
      </p:sp>
      <p:sp>
        <p:nvSpPr>
          <p:cNvPr id="20" name="Espace réservé du contenu 6"/>
          <p:cNvSpPr txBox="1">
            <a:spLocks/>
          </p:cNvSpPr>
          <p:nvPr>
            <p:custDataLst>
              <p:tags r:id="rId9"/>
            </p:custDataLst>
          </p:nvPr>
        </p:nvSpPr>
        <p:spPr>
          <a:xfrm>
            <a:off x="2786902" y="3860583"/>
            <a:ext cx="1687484" cy="637268"/>
          </a:xfrm>
          <a:prstGeom prst="rect">
            <a:avLst/>
          </a:prstGeom>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00AFDC"/>
              </a:buClr>
            </a:pPr>
            <a:r>
              <a:rPr lang="fr-CA" sz="2400" dirty="0" smtClean="0">
                <a:solidFill>
                  <a:srgbClr val="00A5D2"/>
                </a:solidFill>
              </a:rPr>
              <a:t>11 </a:t>
            </a:r>
            <a:r>
              <a:rPr lang="fr-CA" sz="1100" dirty="0" smtClean="0">
                <a:solidFill>
                  <a:srgbClr val="00A5D2"/>
                </a:solidFill>
              </a:rPr>
              <a:t>jours</a:t>
            </a:r>
            <a:endParaRPr lang="fr-CA" sz="1100" dirty="0">
              <a:solidFill>
                <a:srgbClr val="00A5D2"/>
              </a:solidFill>
            </a:endParaRPr>
          </a:p>
        </p:txBody>
      </p:sp>
      <p:cxnSp>
        <p:nvCxnSpPr>
          <p:cNvPr id="25" name="Connecteur droit 24"/>
          <p:cNvCxnSpPr/>
          <p:nvPr>
            <p:custDataLst>
              <p:tags r:id="rId10"/>
            </p:custDataLst>
          </p:nvPr>
        </p:nvCxnSpPr>
        <p:spPr>
          <a:xfrm>
            <a:off x="625510" y="4719741"/>
            <a:ext cx="8049889"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33" name="Espace réservé du contenu 6"/>
          <p:cNvSpPr txBox="1">
            <a:spLocks/>
          </p:cNvSpPr>
          <p:nvPr>
            <p:custDataLst>
              <p:tags r:id="rId11"/>
            </p:custDataLst>
          </p:nvPr>
        </p:nvSpPr>
        <p:spPr>
          <a:xfrm>
            <a:off x="657401" y="2556167"/>
            <a:ext cx="3679034" cy="1232873"/>
          </a:xfrm>
          <a:prstGeom prst="rect">
            <a:avLst/>
          </a:prstGeom>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200"/>
              </a:spcBef>
              <a:buClr>
                <a:srgbClr val="00AFDC"/>
              </a:buClr>
            </a:pPr>
            <a:r>
              <a:rPr lang="fr-CA" dirty="0" smtClean="0">
                <a:solidFill>
                  <a:schemeClr val="bg1">
                    <a:lumMod val="50000"/>
                  </a:schemeClr>
                </a:solidFill>
              </a:rPr>
              <a:t>Destinations </a:t>
            </a:r>
          </a:p>
          <a:p>
            <a:pPr marL="171450" indent="-171450">
              <a:spcBef>
                <a:spcPts val="200"/>
              </a:spcBef>
              <a:buClr>
                <a:srgbClr val="00AFDC"/>
              </a:buClr>
              <a:buFont typeface="Arial" pitchFamily="34" charset="0"/>
              <a:buChar char="•"/>
            </a:pPr>
            <a:r>
              <a:rPr lang="fr-CA" sz="1200" i="1" dirty="0" smtClean="0">
                <a:solidFill>
                  <a:schemeClr val="tx2"/>
                </a:solidFill>
              </a:rPr>
              <a:t>États-Unis </a:t>
            </a:r>
            <a:r>
              <a:rPr lang="fr-CA" sz="1200" i="1" dirty="0">
                <a:solidFill>
                  <a:schemeClr val="tx2"/>
                </a:solidFill>
              </a:rPr>
              <a:t>: </a:t>
            </a:r>
            <a:r>
              <a:rPr lang="fr-CA" sz="1200" i="1" dirty="0" smtClean="0">
                <a:solidFill>
                  <a:schemeClr val="tx2"/>
                </a:solidFill>
              </a:rPr>
              <a:t>31 % </a:t>
            </a:r>
            <a:r>
              <a:rPr lang="fr-CA" sz="1200" i="1" dirty="0" smtClean="0">
                <a:solidFill>
                  <a:srgbClr val="00B050"/>
                </a:solidFill>
              </a:rPr>
              <a:t>28 %</a:t>
            </a:r>
            <a:r>
              <a:rPr lang="fr-CA" sz="1200" i="1" dirty="0" smtClean="0">
                <a:solidFill>
                  <a:schemeClr val="tx2"/>
                </a:solidFill>
              </a:rPr>
              <a:t> </a:t>
            </a:r>
            <a:r>
              <a:rPr lang="fr-CA" sz="1200" i="1" dirty="0" smtClean="0">
                <a:solidFill>
                  <a:srgbClr val="7030A0"/>
                </a:solidFill>
              </a:rPr>
              <a:t>33 %</a:t>
            </a:r>
          </a:p>
          <a:p>
            <a:pPr marL="171450" indent="-171450">
              <a:spcBef>
                <a:spcPts val="0"/>
              </a:spcBef>
              <a:buClr>
                <a:srgbClr val="00AFDC"/>
              </a:buClr>
              <a:buFont typeface="Arial" pitchFamily="34" charset="0"/>
              <a:buChar char="•"/>
            </a:pPr>
            <a:r>
              <a:rPr lang="fr-CA" sz="1200" i="1" dirty="0">
                <a:solidFill>
                  <a:schemeClr val="tx2"/>
                </a:solidFill>
              </a:rPr>
              <a:t>Destinations Soleil : </a:t>
            </a:r>
            <a:r>
              <a:rPr lang="fr-CA" sz="1200" i="1" dirty="0" smtClean="0">
                <a:solidFill>
                  <a:schemeClr val="tx2"/>
                </a:solidFill>
              </a:rPr>
              <a:t>29 % </a:t>
            </a:r>
            <a:r>
              <a:rPr lang="fr-CA" sz="1200" i="1" dirty="0" smtClean="0">
                <a:solidFill>
                  <a:srgbClr val="00B050"/>
                </a:solidFill>
              </a:rPr>
              <a:t>35 %</a:t>
            </a:r>
            <a:r>
              <a:rPr lang="fr-CA" sz="1200" i="1" dirty="0" smtClean="0">
                <a:solidFill>
                  <a:schemeClr val="tx2"/>
                </a:solidFill>
              </a:rPr>
              <a:t> </a:t>
            </a:r>
            <a:r>
              <a:rPr lang="fr-CA" sz="1200" i="1" dirty="0" smtClean="0">
                <a:solidFill>
                  <a:srgbClr val="7030A0"/>
                </a:solidFill>
              </a:rPr>
              <a:t>25 %</a:t>
            </a:r>
            <a:endParaRPr lang="fr-CA" sz="1200" i="1" dirty="0">
              <a:solidFill>
                <a:srgbClr val="7030A0"/>
              </a:solidFill>
            </a:endParaRPr>
          </a:p>
          <a:p>
            <a:pPr marL="171450" indent="-171450">
              <a:spcBef>
                <a:spcPts val="0"/>
              </a:spcBef>
              <a:buClr>
                <a:srgbClr val="00AFDC"/>
              </a:buClr>
              <a:buFont typeface="Arial" pitchFamily="34" charset="0"/>
              <a:buChar char="•"/>
            </a:pPr>
            <a:r>
              <a:rPr lang="fr-CA" sz="1200" i="1" dirty="0" smtClean="0">
                <a:solidFill>
                  <a:schemeClr val="tx2"/>
                </a:solidFill>
              </a:rPr>
              <a:t>Canada </a:t>
            </a:r>
            <a:r>
              <a:rPr lang="fr-CA" sz="1200" b="0" i="1" dirty="0" smtClean="0">
                <a:solidFill>
                  <a:schemeClr val="tx2"/>
                </a:solidFill>
              </a:rPr>
              <a:t>(excluant le Québec)</a:t>
            </a:r>
            <a:r>
              <a:rPr lang="fr-CA" sz="1200" i="1" dirty="0" smtClean="0">
                <a:solidFill>
                  <a:schemeClr val="tx2"/>
                </a:solidFill>
              </a:rPr>
              <a:t> : 19 % </a:t>
            </a:r>
            <a:r>
              <a:rPr lang="fr-CA" sz="1200" i="1" dirty="0" smtClean="0">
                <a:solidFill>
                  <a:srgbClr val="00B050"/>
                </a:solidFill>
              </a:rPr>
              <a:t>13 %</a:t>
            </a:r>
            <a:r>
              <a:rPr lang="fr-CA" sz="1200" i="1" dirty="0" smtClean="0">
                <a:solidFill>
                  <a:schemeClr val="tx2"/>
                </a:solidFill>
              </a:rPr>
              <a:t> </a:t>
            </a:r>
            <a:r>
              <a:rPr lang="fr-CA" sz="1200" i="1" dirty="0" smtClean="0">
                <a:solidFill>
                  <a:srgbClr val="7030A0"/>
                </a:solidFill>
              </a:rPr>
              <a:t>24 %</a:t>
            </a:r>
          </a:p>
          <a:p>
            <a:pPr marL="171450" indent="-171450">
              <a:spcBef>
                <a:spcPts val="0"/>
              </a:spcBef>
              <a:buClr>
                <a:srgbClr val="00AFDC"/>
              </a:buClr>
              <a:buFont typeface="Arial" pitchFamily="34" charset="0"/>
              <a:buChar char="•"/>
            </a:pPr>
            <a:r>
              <a:rPr lang="fr-CA" sz="1200" i="1" dirty="0" smtClean="0">
                <a:solidFill>
                  <a:schemeClr val="tx2"/>
                </a:solidFill>
              </a:rPr>
              <a:t>Europe : 15 % </a:t>
            </a:r>
            <a:r>
              <a:rPr lang="fr-CA" sz="1200" i="1" dirty="0" smtClean="0">
                <a:solidFill>
                  <a:srgbClr val="00B050"/>
                </a:solidFill>
              </a:rPr>
              <a:t>18 %</a:t>
            </a:r>
            <a:r>
              <a:rPr lang="fr-CA" sz="1200" i="1" dirty="0" smtClean="0">
                <a:solidFill>
                  <a:schemeClr val="tx2"/>
                </a:solidFill>
              </a:rPr>
              <a:t> </a:t>
            </a:r>
            <a:r>
              <a:rPr lang="fr-CA" sz="1200" i="1" dirty="0" smtClean="0">
                <a:solidFill>
                  <a:srgbClr val="7030A0"/>
                </a:solidFill>
              </a:rPr>
              <a:t>14 % </a:t>
            </a:r>
          </a:p>
          <a:p>
            <a:pPr marL="171450" indent="-171450">
              <a:spcBef>
                <a:spcPts val="0"/>
              </a:spcBef>
              <a:buClr>
                <a:srgbClr val="00AFDC"/>
              </a:buClr>
              <a:buFont typeface="Arial" pitchFamily="34" charset="0"/>
              <a:buChar char="•"/>
            </a:pPr>
            <a:r>
              <a:rPr lang="fr-CA" sz="1200" i="1" dirty="0" smtClean="0">
                <a:solidFill>
                  <a:schemeClr val="tx2"/>
                </a:solidFill>
              </a:rPr>
              <a:t>Asie </a:t>
            </a:r>
            <a:r>
              <a:rPr lang="fr-CA" sz="1200" i="1" dirty="0">
                <a:solidFill>
                  <a:schemeClr val="tx2"/>
                </a:solidFill>
              </a:rPr>
              <a:t>: </a:t>
            </a:r>
            <a:r>
              <a:rPr lang="fr-CA" sz="1200" i="1" dirty="0" smtClean="0">
                <a:solidFill>
                  <a:schemeClr val="tx2"/>
                </a:solidFill>
              </a:rPr>
              <a:t>2 % </a:t>
            </a:r>
            <a:r>
              <a:rPr lang="fr-CA" sz="1200" i="1" dirty="0" smtClean="0">
                <a:solidFill>
                  <a:srgbClr val="00B050"/>
                </a:solidFill>
              </a:rPr>
              <a:t>2 % </a:t>
            </a:r>
            <a:r>
              <a:rPr lang="fr-CA" sz="1200" i="1" dirty="0" smtClean="0">
                <a:solidFill>
                  <a:srgbClr val="7030A0"/>
                </a:solidFill>
              </a:rPr>
              <a:t>2 %</a:t>
            </a:r>
            <a:endParaRPr lang="fr-CA" sz="1200" i="1" dirty="0">
              <a:solidFill>
                <a:srgbClr val="7030A0"/>
              </a:solidFill>
            </a:endParaRPr>
          </a:p>
          <a:p>
            <a:pPr marL="171450" indent="-171450">
              <a:spcBef>
                <a:spcPts val="0"/>
              </a:spcBef>
              <a:buClr>
                <a:srgbClr val="00AFDC"/>
              </a:buClr>
              <a:buFont typeface="Arial" pitchFamily="34" charset="0"/>
              <a:buChar char="•"/>
            </a:pPr>
            <a:endParaRPr lang="fr-CA" sz="1200" i="1" dirty="0" smtClean="0">
              <a:solidFill>
                <a:srgbClr val="7F7F7F"/>
              </a:solidFill>
            </a:endParaRPr>
          </a:p>
        </p:txBody>
      </p:sp>
      <p:sp>
        <p:nvSpPr>
          <p:cNvPr id="37" name="Espace réservé du contenu 6"/>
          <p:cNvSpPr txBox="1">
            <a:spLocks/>
          </p:cNvSpPr>
          <p:nvPr>
            <p:custDataLst>
              <p:tags r:id="rId12"/>
            </p:custDataLst>
          </p:nvPr>
        </p:nvSpPr>
        <p:spPr>
          <a:xfrm>
            <a:off x="4535466" y="3860583"/>
            <a:ext cx="2054123" cy="941367"/>
          </a:xfrm>
          <a:prstGeom prst="rect">
            <a:avLst/>
          </a:prstGeom>
        </p:spPr>
        <p:txBody>
          <a:bodyPr>
            <a:norm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buClr>
                <a:srgbClr val="00AFDC"/>
              </a:buClr>
            </a:pPr>
            <a:r>
              <a:rPr lang="fr-CA" sz="1200" dirty="0" smtClean="0">
                <a:solidFill>
                  <a:srgbClr val="7F7F7F"/>
                </a:solidFill>
              </a:rPr>
              <a:t>Dépenses moyennes </a:t>
            </a:r>
          </a:p>
        </p:txBody>
      </p:sp>
      <p:sp>
        <p:nvSpPr>
          <p:cNvPr id="41" name="Espace réservé du contenu 6"/>
          <p:cNvSpPr txBox="1">
            <a:spLocks/>
          </p:cNvSpPr>
          <p:nvPr>
            <p:custDataLst>
              <p:tags r:id="rId13"/>
            </p:custDataLst>
          </p:nvPr>
        </p:nvSpPr>
        <p:spPr>
          <a:xfrm>
            <a:off x="6588317" y="3799844"/>
            <a:ext cx="1757915" cy="637268"/>
          </a:xfrm>
          <a:prstGeom prst="rect">
            <a:avLst/>
          </a:prstGeom>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00AFDC"/>
              </a:buClr>
            </a:pPr>
            <a:r>
              <a:rPr lang="fr-CA" sz="2400" dirty="0" smtClean="0">
                <a:solidFill>
                  <a:srgbClr val="00A5D2"/>
                </a:solidFill>
              </a:rPr>
              <a:t>1 689 $</a:t>
            </a:r>
            <a:endParaRPr lang="fr-CA" sz="900" i="1" dirty="0" smtClean="0">
              <a:solidFill>
                <a:srgbClr val="00A5D2"/>
              </a:solidFill>
            </a:endParaRPr>
          </a:p>
        </p:txBody>
      </p:sp>
      <p:sp>
        <p:nvSpPr>
          <p:cNvPr id="30" name="Espace réservé du contenu 6"/>
          <p:cNvSpPr txBox="1">
            <a:spLocks/>
          </p:cNvSpPr>
          <p:nvPr>
            <p:custDataLst>
              <p:tags r:id="rId14"/>
            </p:custDataLst>
          </p:nvPr>
        </p:nvSpPr>
        <p:spPr>
          <a:xfrm>
            <a:off x="539552" y="4859916"/>
            <a:ext cx="1656184" cy="427473"/>
          </a:xfrm>
          <a:prstGeom prst="rect">
            <a:avLst/>
          </a:prstGeom>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buClr>
                <a:srgbClr val="00AFDC"/>
              </a:buClr>
            </a:pPr>
            <a:r>
              <a:rPr lang="fr-CA" sz="1200" dirty="0" smtClean="0">
                <a:solidFill>
                  <a:srgbClr val="7F7F7F"/>
                </a:solidFill>
              </a:rPr>
              <a:t>Méthode de réservation du voyage</a:t>
            </a:r>
          </a:p>
          <a:p>
            <a:pPr>
              <a:buClr>
                <a:srgbClr val="00AFDC"/>
              </a:buClr>
            </a:pPr>
            <a:endParaRPr lang="fr-CA" sz="1050" b="0" i="1" dirty="0">
              <a:solidFill>
                <a:srgbClr val="7F7F7F"/>
              </a:solidFill>
            </a:endParaRPr>
          </a:p>
        </p:txBody>
      </p:sp>
      <p:sp>
        <p:nvSpPr>
          <p:cNvPr id="34" name="Espace réservé du contenu 6"/>
          <p:cNvSpPr txBox="1">
            <a:spLocks/>
          </p:cNvSpPr>
          <p:nvPr>
            <p:custDataLst>
              <p:tags r:id="rId15"/>
            </p:custDataLst>
          </p:nvPr>
        </p:nvSpPr>
        <p:spPr>
          <a:xfrm>
            <a:off x="2250159" y="4728325"/>
            <a:ext cx="6815698" cy="1386762"/>
          </a:xfrm>
          <a:prstGeom prst="rect">
            <a:avLst/>
          </a:prstGeom>
          <a:noFill/>
        </p:spPr>
        <p:txBody>
          <a:bodyP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0975" indent="-180975">
              <a:spcBef>
                <a:spcPts val="200"/>
              </a:spcBef>
              <a:buClr>
                <a:srgbClr val="00AFDC"/>
              </a:buClr>
              <a:buFont typeface="Arial" pitchFamily="34" charset="0"/>
              <a:buChar char="•"/>
            </a:pPr>
            <a:r>
              <a:rPr lang="en-CA" sz="1200" i="1" dirty="0" smtClean="0">
                <a:solidFill>
                  <a:srgbClr val="00B0F0"/>
                </a:solidFill>
                <a:latin typeface="Arial Narrow" pitchFamily="34" charset="0"/>
              </a:rPr>
              <a:t>Avec </a:t>
            </a:r>
            <a:r>
              <a:rPr lang="en-CA" sz="1200" i="1" dirty="0" err="1" smtClean="0">
                <a:solidFill>
                  <a:srgbClr val="00B0F0"/>
                </a:solidFill>
                <a:latin typeface="Arial Narrow" pitchFamily="34" charset="0"/>
              </a:rPr>
              <a:t>une</a:t>
            </a:r>
            <a:r>
              <a:rPr lang="en-CA" sz="1200" i="1" dirty="0" smtClean="0">
                <a:solidFill>
                  <a:srgbClr val="00B0F0"/>
                </a:solidFill>
                <a:latin typeface="Arial Narrow" pitchFamily="34" charset="0"/>
              </a:rPr>
              <a:t> </a:t>
            </a:r>
            <a:r>
              <a:rPr lang="en-CA" sz="1200" i="1" dirty="0" err="1" smtClean="0">
                <a:solidFill>
                  <a:srgbClr val="00B0F0"/>
                </a:solidFill>
                <a:latin typeface="Arial Narrow" pitchFamily="34" charset="0"/>
              </a:rPr>
              <a:t>agence</a:t>
            </a:r>
            <a:r>
              <a:rPr lang="en-CA" sz="1200" i="1" dirty="0" smtClean="0">
                <a:solidFill>
                  <a:srgbClr val="00B0F0"/>
                </a:solidFill>
                <a:latin typeface="Arial Narrow" pitchFamily="34" charset="0"/>
              </a:rPr>
              <a:t> de voyages</a:t>
            </a:r>
            <a:r>
              <a:rPr lang="en-CA" sz="1200" i="1" dirty="0" smtClean="0">
                <a:solidFill>
                  <a:schemeClr val="tx2"/>
                </a:solidFill>
                <a:latin typeface="Arial Narrow" pitchFamily="34" charset="0"/>
              </a:rPr>
              <a:t>: 			54 % </a:t>
            </a:r>
            <a:r>
              <a:rPr lang="en-CA" sz="1200" i="1" dirty="0" smtClean="0">
                <a:solidFill>
                  <a:srgbClr val="00B050"/>
                </a:solidFill>
                <a:latin typeface="Arial Narrow" pitchFamily="34" charset="0"/>
              </a:rPr>
              <a:t>60 %</a:t>
            </a:r>
            <a:r>
              <a:rPr lang="en-CA" sz="1200" i="1" dirty="0" smtClean="0">
                <a:solidFill>
                  <a:schemeClr val="tx2"/>
                </a:solidFill>
                <a:latin typeface="Arial Narrow" pitchFamily="34" charset="0"/>
              </a:rPr>
              <a:t> </a:t>
            </a:r>
            <a:r>
              <a:rPr lang="en-CA" sz="1200" i="1" dirty="0" smtClean="0">
                <a:solidFill>
                  <a:srgbClr val="7030A0"/>
                </a:solidFill>
                <a:latin typeface="Arial Narrow" pitchFamily="34" charset="0"/>
              </a:rPr>
              <a:t>50 %</a:t>
            </a:r>
            <a:endParaRPr lang="fr-CA" sz="1200" i="1" dirty="0" smtClean="0">
              <a:solidFill>
                <a:srgbClr val="7030A0"/>
              </a:solidFill>
              <a:latin typeface="Arial Narrow" pitchFamily="34" charset="0"/>
            </a:endParaRPr>
          </a:p>
          <a:p>
            <a:pPr marL="409575" lvl="2" indent="-180975">
              <a:spcBef>
                <a:spcPts val="200"/>
              </a:spcBef>
              <a:buClr>
                <a:srgbClr val="00AFDC"/>
              </a:buClr>
              <a:buFont typeface="Courier New" pitchFamily="49" charset="0"/>
              <a:buChar char="o"/>
            </a:pPr>
            <a:r>
              <a:rPr lang="fr-CA" sz="1000" i="1" dirty="0" smtClean="0">
                <a:solidFill>
                  <a:srgbClr val="00B0F0"/>
                </a:solidFill>
                <a:latin typeface="Arial Narrow" pitchFamily="34" charset="0"/>
              </a:rPr>
              <a:t>Agent de voyages </a:t>
            </a:r>
            <a:r>
              <a:rPr lang="en-CA" sz="1000" i="1" u="sng" dirty="0">
                <a:solidFill>
                  <a:srgbClr val="00B0F0"/>
                </a:solidFill>
                <a:latin typeface="Arial Narrow" pitchFamily="34" charset="0"/>
              </a:rPr>
              <a:t>avec </a:t>
            </a:r>
            <a:r>
              <a:rPr lang="en-CA" sz="1000" i="1" u="sng" dirty="0" err="1" smtClean="0">
                <a:solidFill>
                  <a:srgbClr val="00B0F0"/>
                </a:solidFill>
                <a:latin typeface="Arial Narrow" pitchFamily="34" charset="0"/>
              </a:rPr>
              <a:t>pignon</a:t>
            </a:r>
            <a:r>
              <a:rPr lang="en-CA" sz="1000" i="1" u="sng" dirty="0" smtClean="0">
                <a:solidFill>
                  <a:srgbClr val="00B0F0"/>
                </a:solidFill>
                <a:latin typeface="Arial Narrow" pitchFamily="34" charset="0"/>
              </a:rPr>
              <a:t> </a:t>
            </a:r>
            <a:r>
              <a:rPr lang="en-CA" sz="1000" i="1" u="sng" dirty="0" err="1">
                <a:solidFill>
                  <a:srgbClr val="00B0F0"/>
                </a:solidFill>
                <a:latin typeface="Arial Narrow" pitchFamily="34" charset="0"/>
              </a:rPr>
              <a:t>sur</a:t>
            </a:r>
            <a:r>
              <a:rPr lang="en-CA" sz="1000" i="1" u="sng" dirty="0">
                <a:solidFill>
                  <a:srgbClr val="00B0F0"/>
                </a:solidFill>
                <a:latin typeface="Arial Narrow" pitchFamily="34" charset="0"/>
              </a:rPr>
              <a:t> rue</a:t>
            </a:r>
            <a:r>
              <a:rPr lang="fr-CA" sz="1000" i="1" u="sng" dirty="0" smtClean="0">
                <a:solidFill>
                  <a:srgbClr val="00B0F0"/>
                </a:solidFill>
                <a:latin typeface="Arial Narrow" pitchFamily="34" charset="0"/>
              </a:rPr>
              <a:t> </a:t>
            </a:r>
            <a:r>
              <a:rPr lang="fr-CA" sz="1000" i="1" dirty="0" smtClean="0">
                <a:solidFill>
                  <a:schemeClr val="tx2"/>
                </a:solidFill>
                <a:latin typeface="Arial Narrow" pitchFamily="34" charset="0"/>
              </a:rPr>
              <a:t>: 			34  % </a:t>
            </a:r>
            <a:r>
              <a:rPr lang="fr-CA" sz="1000" i="1" dirty="0" smtClean="0">
                <a:solidFill>
                  <a:srgbClr val="00B050"/>
                </a:solidFill>
                <a:latin typeface="Arial Narrow" pitchFamily="34" charset="0"/>
              </a:rPr>
              <a:t>42 %</a:t>
            </a:r>
            <a:r>
              <a:rPr lang="fr-CA" sz="1000" i="1" dirty="0" smtClean="0">
                <a:solidFill>
                  <a:schemeClr val="tx2"/>
                </a:solidFill>
                <a:latin typeface="Arial Narrow" pitchFamily="34" charset="0"/>
              </a:rPr>
              <a:t> </a:t>
            </a:r>
            <a:r>
              <a:rPr lang="fr-CA" sz="1000" i="1" dirty="0" smtClean="0">
                <a:solidFill>
                  <a:srgbClr val="7030A0"/>
                </a:solidFill>
                <a:latin typeface="Arial Narrow" pitchFamily="34" charset="0"/>
              </a:rPr>
              <a:t>28 %</a:t>
            </a:r>
          </a:p>
          <a:p>
            <a:pPr marL="409575" lvl="2" indent="-180975">
              <a:spcBef>
                <a:spcPts val="200"/>
              </a:spcBef>
              <a:buClr>
                <a:srgbClr val="00AFDC"/>
              </a:buClr>
              <a:buFont typeface="Courier New" pitchFamily="49" charset="0"/>
              <a:buChar char="o"/>
            </a:pPr>
            <a:r>
              <a:rPr lang="en-CA" sz="1000" i="1" dirty="0" err="1" smtClean="0">
                <a:solidFill>
                  <a:srgbClr val="00B0F0"/>
                </a:solidFill>
                <a:latin typeface="Arial Narrow" pitchFamily="34" charset="0"/>
              </a:rPr>
              <a:t>Agence</a:t>
            </a:r>
            <a:r>
              <a:rPr lang="en-CA" sz="1000" i="1" dirty="0" smtClean="0">
                <a:solidFill>
                  <a:srgbClr val="00B0F0"/>
                </a:solidFill>
                <a:latin typeface="Arial Narrow" pitchFamily="34" charset="0"/>
              </a:rPr>
              <a:t> de voyages </a:t>
            </a:r>
            <a:r>
              <a:rPr lang="en-CA" sz="1000" i="1" u="sng" dirty="0" smtClean="0">
                <a:solidFill>
                  <a:srgbClr val="00B0F0"/>
                </a:solidFill>
                <a:latin typeface="Arial Narrow" pitchFamily="34" charset="0"/>
              </a:rPr>
              <a:t>en </a:t>
            </a:r>
            <a:r>
              <a:rPr lang="en-CA" sz="1000" i="1" u="sng" dirty="0" err="1" smtClean="0">
                <a:solidFill>
                  <a:srgbClr val="00B0F0"/>
                </a:solidFill>
                <a:latin typeface="Arial Narrow" pitchFamily="34" charset="0"/>
              </a:rPr>
              <a:t>ligne</a:t>
            </a:r>
            <a:r>
              <a:rPr lang="en-CA" sz="1000" i="1" dirty="0" smtClean="0">
                <a:solidFill>
                  <a:srgbClr val="00B0F0"/>
                </a:solidFill>
                <a:latin typeface="Arial Narrow" pitchFamily="34" charset="0"/>
              </a:rPr>
              <a:t>:</a:t>
            </a:r>
            <a:r>
              <a:rPr lang="en-CA" sz="1200" i="1" dirty="0" smtClean="0">
                <a:solidFill>
                  <a:srgbClr val="00B0F0"/>
                </a:solidFill>
                <a:latin typeface="Arial Narrow" pitchFamily="34" charset="0"/>
              </a:rPr>
              <a:t>	</a:t>
            </a:r>
            <a:r>
              <a:rPr lang="en-CA" sz="1200" i="1" dirty="0" smtClean="0">
                <a:solidFill>
                  <a:srgbClr val="7030A0"/>
                </a:solidFill>
                <a:latin typeface="Arial Narrow" pitchFamily="34" charset="0"/>
              </a:rPr>
              <a:t>			</a:t>
            </a:r>
            <a:r>
              <a:rPr lang="en-CA" sz="1000" i="1" dirty="0" smtClean="0">
                <a:solidFill>
                  <a:srgbClr val="00B0F0"/>
                </a:solidFill>
                <a:latin typeface="Arial Narrow" pitchFamily="34" charset="0"/>
              </a:rPr>
              <a:t>22 %</a:t>
            </a:r>
            <a:r>
              <a:rPr lang="en-CA" sz="1000" i="1" dirty="0" smtClean="0">
                <a:solidFill>
                  <a:srgbClr val="7030A0"/>
                </a:solidFill>
                <a:latin typeface="Arial Narrow" pitchFamily="34" charset="0"/>
              </a:rPr>
              <a:t> </a:t>
            </a:r>
            <a:r>
              <a:rPr lang="en-CA" sz="1000" i="1" dirty="0" smtClean="0">
                <a:solidFill>
                  <a:srgbClr val="00B050"/>
                </a:solidFill>
                <a:latin typeface="Arial Narrow" pitchFamily="34" charset="0"/>
              </a:rPr>
              <a:t>19 %</a:t>
            </a:r>
            <a:r>
              <a:rPr lang="en-CA" sz="1000" i="1" dirty="0" smtClean="0">
                <a:solidFill>
                  <a:srgbClr val="7030A0"/>
                </a:solidFill>
                <a:latin typeface="Arial Narrow" pitchFamily="34" charset="0"/>
              </a:rPr>
              <a:t> 23 %</a:t>
            </a:r>
            <a:endParaRPr lang="fr-CA" sz="1000" i="1" dirty="0">
              <a:solidFill>
                <a:srgbClr val="7030A0"/>
              </a:solidFill>
              <a:latin typeface="Arial Narrow" pitchFamily="34" charset="0"/>
            </a:endParaRPr>
          </a:p>
          <a:p>
            <a:pPr marL="180975" indent="-180975">
              <a:spcBef>
                <a:spcPts val="200"/>
              </a:spcBef>
              <a:buClr>
                <a:srgbClr val="00AFDC"/>
              </a:buClr>
              <a:buFont typeface="Arial" pitchFamily="34" charset="0"/>
              <a:buChar char="•"/>
            </a:pPr>
            <a:r>
              <a:rPr lang="fr-CA" sz="1200" i="1" dirty="0" smtClean="0">
                <a:solidFill>
                  <a:srgbClr val="00B0F0"/>
                </a:solidFill>
                <a:latin typeface="Arial Narrow" pitchFamily="34" charset="0"/>
              </a:rPr>
              <a:t>Directement avec la compagnie</a:t>
            </a:r>
            <a:br>
              <a:rPr lang="fr-CA" sz="1200" i="1" dirty="0" smtClean="0">
                <a:solidFill>
                  <a:srgbClr val="00B0F0"/>
                </a:solidFill>
                <a:latin typeface="Arial Narrow" pitchFamily="34" charset="0"/>
              </a:rPr>
            </a:br>
            <a:r>
              <a:rPr lang="fr-CA" sz="1200" i="1" dirty="0" smtClean="0">
                <a:solidFill>
                  <a:srgbClr val="00B0F0"/>
                </a:solidFill>
                <a:latin typeface="Arial Narrow" pitchFamily="34" charset="0"/>
              </a:rPr>
              <a:t>de transport/d’hébergement</a:t>
            </a:r>
            <a:r>
              <a:rPr lang="fr-CA" sz="1200" i="1" dirty="0" smtClean="0">
                <a:solidFill>
                  <a:schemeClr val="tx2"/>
                </a:solidFill>
                <a:latin typeface="Arial Narrow" pitchFamily="34" charset="0"/>
              </a:rPr>
              <a:t> : 			35 % </a:t>
            </a:r>
            <a:r>
              <a:rPr lang="fr-CA" sz="1200" i="1" dirty="0" smtClean="0">
                <a:solidFill>
                  <a:srgbClr val="00B050"/>
                </a:solidFill>
                <a:latin typeface="Arial Narrow" pitchFamily="34" charset="0"/>
              </a:rPr>
              <a:t>32 %</a:t>
            </a:r>
            <a:r>
              <a:rPr lang="fr-CA" sz="1200" i="1" dirty="0" smtClean="0">
                <a:solidFill>
                  <a:schemeClr val="tx2"/>
                </a:solidFill>
                <a:latin typeface="Arial Narrow" pitchFamily="34" charset="0"/>
              </a:rPr>
              <a:t> </a:t>
            </a:r>
            <a:r>
              <a:rPr lang="fr-CA" sz="1200" i="1" dirty="0" smtClean="0">
                <a:solidFill>
                  <a:srgbClr val="7030A0"/>
                </a:solidFill>
                <a:latin typeface="Arial Narrow" pitchFamily="34" charset="0"/>
              </a:rPr>
              <a:t>37 %</a:t>
            </a:r>
          </a:p>
          <a:p>
            <a:pPr marL="180975" indent="-180975">
              <a:spcBef>
                <a:spcPts val="0"/>
              </a:spcBef>
              <a:buClr>
                <a:srgbClr val="00AFDC"/>
              </a:buClr>
              <a:buFont typeface="Arial" pitchFamily="34" charset="0"/>
              <a:buChar char="•"/>
            </a:pPr>
            <a:r>
              <a:rPr lang="fr-CA" sz="1200" i="1" dirty="0" smtClean="0">
                <a:solidFill>
                  <a:srgbClr val="00B0F0"/>
                </a:solidFill>
                <a:latin typeface="Arial Narrow" pitchFamily="34" charset="0"/>
              </a:rPr>
              <a:t>Sur un site internet de </a:t>
            </a:r>
            <a:r>
              <a:rPr lang="fr-CA" sz="1200" i="1" dirty="0">
                <a:solidFill>
                  <a:srgbClr val="00B0F0"/>
                </a:solidFill>
                <a:latin typeface="Arial Narrow" pitchFamily="34" charset="0"/>
              </a:rPr>
              <a:t>voyages	</a:t>
            </a:r>
            <a:endParaRPr lang="fr-CA" sz="1200" i="1" dirty="0" smtClean="0">
              <a:solidFill>
                <a:srgbClr val="00B0F0"/>
              </a:solidFill>
              <a:latin typeface="Arial Narrow" pitchFamily="34" charset="0"/>
            </a:endParaRPr>
          </a:p>
          <a:p>
            <a:pPr>
              <a:spcBef>
                <a:spcPts val="0"/>
              </a:spcBef>
              <a:buClr>
                <a:srgbClr val="00AFDC"/>
              </a:buClr>
            </a:pPr>
            <a:r>
              <a:rPr lang="fr-CA" sz="1200" i="1" dirty="0" smtClean="0">
                <a:solidFill>
                  <a:srgbClr val="00B0F0"/>
                </a:solidFill>
                <a:latin typeface="Arial Narrow" pitchFamily="34" charset="0"/>
              </a:rPr>
              <a:t>      </a:t>
            </a:r>
            <a:r>
              <a:rPr lang="fr-CA" sz="1000" i="1" dirty="0" smtClean="0">
                <a:solidFill>
                  <a:srgbClr val="00B0F0"/>
                </a:solidFill>
                <a:latin typeface="Arial Narrow" pitchFamily="34" charset="0"/>
              </a:rPr>
              <a:t>(</a:t>
            </a:r>
            <a:r>
              <a:rPr lang="fr-CA" sz="1000" i="1" dirty="0">
                <a:solidFill>
                  <a:srgbClr val="00B0F0"/>
                </a:solidFill>
                <a:latin typeface="Arial Narrow" pitchFamily="34" charset="0"/>
              </a:rPr>
              <a:t>n’étant pas titulaire d’un permis d’agent de voyages délivré par l’OPC</a:t>
            </a:r>
            <a:r>
              <a:rPr lang="fr-CA" sz="1000" i="1" dirty="0" smtClean="0">
                <a:solidFill>
                  <a:srgbClr val="00B0F0"/>
                </a:solidFill>
                <a:latin typeface="Arial Narrow" pitchFamily="34" charset="0"/>
              </a:rPr>
              <a:t>)</a:t>
            </a:r>
            <a:r>
              <a:rPr lang="fr-CA" sz="1200" i="1" dirty="0" smtClean="0">
                <a:solidFill>
                  <a:srgbClr val="00B0F0"/>
                </a:solidFill>
                <a:latin typeface="Arial Narrow" pitchFamily="34" charset="0"/>
              </a:rPr>
              <a:t> </a:t>
            </a:r>
            <a:r>
              <a:rPr lang="fr-CA" sz="1200" i="1" dirty="0">
                <a:solidFill>
                  <a:schemeClr val="tx2"/>
                </a:solidFill>
                <a:latin typeface="Arial Narrow" pitchFamily="34" charset="0"/>
              </a:rPr>
              <a:t>: </a:t>
            </a:r>
            <a:r>
              <a:rPr lang="fr-CA" sz="1200" i="1" dirty="0" smtClean="0">
                <a:solidFill>
                  <a:schemeClr val="tx2"/>
                </a:solidFill>
                <a:latin typeface="Arial Narrow" pitchFamily="34" charset="0"/>
              </a:rPr>
              <a:t>	6 </a:t>
            </a:r>
            <a:r>
              <a:rPr lang="fr-CA" sz="1200" i="1" dirty="0">
                <a:solidFill>
                  <a:schemeClr val="tx2"/>
                </a:solidFill>
                <a:latin typeface="Arial Narrow" pitchFamily="34" charset="0"/>
              </a:rPr>
              <a:t>% </a:t>
            </a:r>
            <a:r>
              <a:rPr lang="fr-CA" sz="1200" i="1" dirty="0">
                <a:solidFill>
                  <a:srgbClr val="00B050"/>
                </a:solidFill>
                <a:latin typeface="Arial Narrow" pitchFamily="34" charset="0"/>
              </a:rPr>
              <a:t>6</a:t>
            </a:r>
            <a:r>
              <a:rPr lang="fr-CA" sz="1200" i="1" dirty="0" smtClean="0">
                <a:solidFill>
                  <a:srgbClr val="00B050"/>
                </a:solidFill>
                <a:latin typeface="Arial Narrow" pitchFamily="34" charset="0"/>
              </a:rPr>
              <a:t> </a:t>
            </a:r>
            <a:r>
              <a:rPr lang="fr-CA" sz="1200" i="1" dirty="0">
                <a:solidFill>
                  <a:srgbClr val="00B050"/>
                </a:solidFill>
                <a:latin typeface="Arial Narrow" pitchFamily="34" charset="0"/>
              </a:rPr>
              <a:t>%</a:t>
            </a:r>
            <a:r>
              <a:rPr lang="fr-CA" sz="1200" i="1" dirty="0">
                <a:solidFill>
                  <a:schemeClr val="tx2"/>
                </a:solidFill>
                <a:latin typeface="Arial Narrow" pitchFamily="34" charset="0"/>
              </a:rPr>
              <a:t> </a:t>
            </a:r>
            <a:r>
              <a:rPr lang="fr-CA" sz="1200" i="1" dirty="0">
                <a:solidFill>
                  <a:srgbClr val="7030A0"/>
                </a:solidFill>
                <a:latin typeface="Arial Narrow" pitchFamily="34" charset="0"/>
              </a:rPr>
              <a:t>5</a:t>
            </a:r>
            <a:r>
              <a:rPr lang="fr-CA" sz="1200" i="1" dirty="0" smtClean="0">
                <a:solidFill>
                  <a:srgbClr val="7030A0"/>
                </a:solidFill>
                <a:latin typeface="Arial Narrow" pitchFamily="34" charset="0"/>
              </a:rPr>
              <a:t> %</a:t>
            </a:r>
          </a:p>
          <a:p>
            <a:pPr marL="171450" indent="-171450">
              <a:spcBef>
                <a:spcPts val="0"/>
              </a:spcBef>
              <a:buClr>
                <a:srgbClr val="00AFDC"/>
              </a:buClr>
              <a:buFont typeface="Arial" pitchFamily="34" charset="0"/>
              <a:buChar char="•"/>
            </a:pPr>
            <a:r>
              <a:rPr lang="en-CA" sz="1200" i="1" dirty="0" err="1" smtClean="0">
                <a:solidFill>
                  <a:srgbClr val="00B0F0"/>
                </a:solidFill>
                <a:latin typeface="Arial Narrow" pitchFamily="34" charset="0"/>
              </a:rPr>
              <a:t>A</a:t>
            </a:r>
            <a:r>
              <a:rPr lang="en-CA" sz="1200" i="1" dirty="0" err="1">
                <a:solidFill>
                  <a:srgbClr val="00B0F0"/>
                </a:solidFill>
                <a:latin typeface="Arial Narrow" pitchFamily="34" charset="0"/>
              </a:rPr>
              <a:t>u</a:t>
            </a:r>
            <a:r>
              <a:rPr lang="en-CA" sz="1200" i="1" dirty="0" err="1">
                <a:solidFill>
                  <a:schemeClr val="tx2"/>
                </a:solidFill>
                <a:latin typeface="Arial Narrow" pitchFamily="34" charset="0"/>
              </a:rPr>
              <a:t>tre</a:t>
            </a:r>
            <a:r>
              <a:rPr lang="en-CA" sz="1200" i="1" dirty="0" smtClean="0">
                <a:solidFill>
                  <a:srgbClr val="7030A0"/>
                </a:solidFill>
                <a:latin typeface="Arial Narrow" pitchFamily="34" charset="0"/>
              </a:rPr>
              <a:t>					</a:t>
            </a:r>
            <a:r>
              <a:rPr lang="en-CA" sz="1200" i="1" dirty="0" smtClean="0">
                <a:solidFill>
                  <a:srgbClr val="00B0F0"/>
                </a:solidFill>
                <a:latin typeface="Arial Narrow" pitchFamily="34" charset="0"/>
              </a:rPr>
              <a:t>7 %</a:t>
            </a:r>
            <a:r>
              <a:rPr lang="en-CA" sz="1200" i="1" dirty="0" smtClean="0">
                <a:solidFill>
                  <a:srgbClr val="7030A0"/>
                </a:solidFill>
                <a:latin typeface="Arial Narrow" pitchFamily="34" charset="0"/>
              </a:rPr>
              <a:t> </a:t>
            </a:r>
            <a:r>
              <a:rPr lang="en-CA" sz="1200" i="1" dirty="0" smtClean="0">
                <a:solidFill>
                  <a:srgbClr val="00B050"/>
                </a:solidFill>
                <a:latin typeface="Arial Narrow" pitchFamily="34" charset="0"/>
              </a:rPr>
              <a:t>7 %</a:t>
            </a:r>
            <a:r>
              <a:rPr lang="en-CA" sz="1200" i="1" dirty="0" smtClean="0">
                <a:solidFill>
                  <a:srgbClr val="7030A0"/>
                </a:solidFill>
                <a:latin typeface="Arial Narrow" pitchFamily="34" charset="0"/>
              </a:rPr>
              <a:t> 7 %</a:t>
            </a:r>
          </a:p>
          <a:p>
            <a:pPr marL="171450" indent="-171450">
              <a:spcBef>
                <a:spcPts val="0"/>
              </a:spcBef>
              <a:buClr>
                <a:srgbClr val="00AFDC"/>
              </a:buClr>
              <a:buFont typeface="Arial" pitchFamily="34" charset="0"/>
              <a:buChar char="•"/>
            </a:pPr>
            <a:r>
              <a:rPr lang="en-CA" sz="1200" i="1" dirty="0" smtClean="0">
                <a:solidFill>
                  <a:srgbClr val="00B0F0"/>
                </a:solidFill>
                <a:latin typeface="Arial Narrow" pitchFamily="34" charset="0"/>
              </a:rPr>
              <a:t>Je ne sais pas</a:t>
            </a:r>
            <a:r>
              <a:rPr lang="en-CA" sz="1200" i="1" dirty="0" smtClean="0">
                <a:solidFill>
                  <a:srgbClr val="7030A0"/>
                </a:solidFill>
                <a:latin typeface="Arial Narrow" pitchFamily="34" charset="0"/>
              </a:rPr>
              <a:t>				</a:t>
            </a:r>
            <a:r>
              <a:rPr lang="en-CA" sz="1200" i="1" dirty="0" smtClean="0">
                <a:solidFill>
                  <a:srgbClr val="00B0F0"/>
                </a:solidFill>
                <a:latin typeface="Arial Narrow" pitchFamily="34" charset="0"/>
              </a:rPr>
              <a:t>2 %</a:t>
            </a:r>
            <a:r>
              <a:rPr lang="en-CA" sz="1200" i="1" dirty="0" smtClean="0">
                <a:solidFill>
                  <a:srgbClr val="7030A0"/>
                </a:solidFill>
                <a:latin typeface="Arial Narrow" pitchFamily="34" charset="0"/>
              </a:rPr>
              <a:t> </a:t>
            </a:r>
            <a:r>
              <a:rPr lang="en-CA" sz="1200" i="1" dirty="0" smtClean="0">
                <a:solidFill>
                  <a:srgbClr val="00B050"/>
                </a:solidFill>
                <a:latin typeface="Arial Narrow" pitchFamily="34" charset="0"/>
              </a:rPr>
              <a:t>0 %</a:t>
            </a:r>
            <a:r>
              <a:rPr lang="en-CA" sz="1200" i="1" dirty="0" smtClean="0">
                <a:solidFill>
                  <a:srgbClr val="7030A0"/>
                </a:solidFill>
                <a:latin typeface="Arial Narrow" pitchFamily="34" charset="0"/>
              </a:rPr>
              <a:t> 3 %</a:t>
            </a:r>
            <a:endParaRPr lang="fr-CA" sz="1200" i="1" dirty="0">
              <a:solidFill>
                <a:schemeClr val="tx2"/>
              </a:solidFill>
              <a:latin typeface="Arial Narrow" pitchFamily="34" charset="0"/>
            </a:endParaRPr>
          </a:p>
          <a:p>
            <a:pPr>
              <a:spcBef>
                <a:spcPts val="0"/>
              </a:spcBef>
              <a:buClr>
                <a:srgbClr val="00AFDC"/>
              </a:buClr>
            </a:pPr>
            <a:endParaRPr lang="fr-CA" sz="1200" i="1" dirty="0">
              <a:solidFill>
                <a:srgbClr val="7030A0"/>
              </a:solidFill>
              <a:latin typeface="Arial Narrow" pitchFamily="34" charset="0"/>
            </a:endParaRPr>
          </a:p>
        </p:txBody>
      </p:sp>
      <p:sp>
        <p:nvSpPr>
          <p:cNvPr id="17" name="ZoneTexte 16"/>
          <p:cNvSpPr txBox="1"/>
          <p:nvPr>
            <p:custDataLst>
              <p:tags r:id="rId16"/>
            </p:custDataLst>
          </p:nvPr>
        </p:nvSpPr>
        <p:spPr>
          <a:xfrm>
            <a:off x="5969514" y="692696"/>
            <a:ext cx="3096343" cy="769441"/>
          </a:xfrm>
          <a:prstGeom prst="rect">
            <a:avLst/>
          </a:prstGeom>
          <a:noFill/>
          <a:ln>
            <a:solidFill>
              <a:srgbClr val="636363"/>
            </a:solidFill>
          </a:ln>
        </p:spPr>
        <p:txBody>
          <a:bodyPr wrap="square" rtlCol="0">
            <a:spAutoFit/>
          </a:bodyPr>
          <a:lstStyle/>
          <a:p>
            <a:r>
              <a:rPr lang="fr-CA" sz="1100" b="1" dirty="0" smtClean="0">
                <a:solidFill>
                  <a:srgbClr val="636363"/>
                </a:solidFill>
                <a:latin typeface="Arial" pitchFamily="34" charset="0"/>
                <a:cs typeface="Arial" pitchFamily="34" charset="0"/>
                <a:sym typeface="Wingdings 2"/>
              </a:rPr>
              <a:t>Légende</a:t>
            </a:r>
          </a:p>
          <a:p>
            <a:pPr marL="171450" indent="-171450">
              <a:buClr>
                <a:srgbClr val="00B0F0"/>
              </a:buClr>
              <a:buFont typeface="Wingdings 2"/>
              <a:buChar char="¢"/>
            </a:pPr>
            <a:r>
              <a:rPr lang="fr-CA" sz="1100" dirty="0" smtClean="0">
                <a:solidFill>
                  <a:schemeClr val="tx1">
                    <a:lumMod val="65000"/>
                    <a:lumOff val="35000"/>
                  </a:schemeClr>
                </a:solidFill>
                <a:latin typeface="Arial" pitchFamily="34" charset="0"/>
                <a:cs typeface="Arial" pitchFamily="34" charset="0"/>
              </a:rPr>
              <a:t>= Total des répondants</a:t>
            </a:r>
          </a:p>
          <a:p>
            <a:pPr marL="171450" indent="-171450">
              <a:buClr>
                <a:srgbClr val="00B050"/>
              </a:buClr>
              <a:buFont typeface="Wingdings 2"/>
              <a:buChar char="¢"/>
            </a:pPr>
            <a:r>
              <a:rPr lang="fr-CA" sz="1100" dirty="0" smtClean="0">
                <a:solidFill>
                  <a:schemeClr val="tx1">
                    <a:lumMod val="65000"/>
                    <a:lumOff val="35000"/>
                  </a:schemeClr>
                </a:solidFill>
                <a:latin typeface="Arial" pitchFamily="34" charset="0"/>
                <a:cs typeface="Arial" pitchFamily="34" charset="0"/>
              </a:rPr>
              <a:t>= Répondants connaissant le </a:t>
            </a:r>
            <a:r>
              <a:rPr lang="fr-CA" sz="1100" dirty="0" err="1" smtClean="0">
                <a:solidFill>
                  <a:schemeClr val="tx1">
                    <a:lumMod val="65000"/>
                    <a:lumOff val="35000"/>
                  </a:schemeClr>
                </a:solidFill>
                <a:latin typeface="Arial" pitchFamily="34" charset="0"/>
                <a:cs typeface="Arial" pitchFamily="34" charset="0"/>
              </a:rPr>
              <a:t>FICAV</a:t>
            </a:r>
            <a:r>
              <a:rPr lang="fr-CA" sz="1100" dirty="0" smtClean="0">
                <a:solidFill>
                  <a:schemeClr val="tx1">
                    <a:lumMod val="65000"/>
                    <a:lumOff val="35000"/>
                  </a:schemeClr>
                </a:solidFill>
                <a:latin typeface="Arial" pitchFamily="34" charset="0"/>
                <a:cs typeface="Arial" pitchFamily="34" charset="0"/>
              </a:rPr>
              <a:t> </a:t>
            </a:r>
          </a:p>
          <a:p>
            <a:pPr marL="171450" indent="-171450">
              <a:buClr>
                <a:srgbClr val="7030A0"/>
              </a:buClr>
              <a:buFont typeface="Wingdings 2"/>
              <a:buChar char="¢"/>
            </a:pPr>
            <a:r>
              <a:rPr lang="fr-CA" sz="1100" dirty="0" smtClean="0">
                <a:solidFill>
                  <a:schemeClr val="tx1">
                    <a:lumMod val="65000"/>
                    <a:lumOff val="35000"/>
                  </a:schemeClr>
                </a:solidFill>
                <a:latin typeface="Arial" pitchFamily="34" charset="0"/>
                <a:cs typeface="Arial" pitchFamily="34" charset="0"/>
              </a:rPr>
              <a:t>= Répondants ne connaissant pas le </a:t>
            </a:r>
            <a:r>
              <a:rPr lang="fr-CA" sz="1100" dirty="0" err="1" smtClean="0">
                <a:solidFill>
                  <a:schemeClr val="tx1">
                    <a:lumMod val="65000"/>
                    <a:lumOff val="35000"/>
                  </a:schemeClr>
                </a:solidFill>
                <a:latin typeface="Arial" pitchFamily="34" charset="0"/>
                <a:cs typeface="Arial" pitchFamily="34" charset="0"/>
              </a:rPr>
              <a:t>FICAV</a:t>
            </a:r>
            <a:endParaRPr lang="fr-CA" sz="1100" dirty="0">
              <a:solidFill>
                <a:schemeClr val="tx1">
                  <a:lumMod val="65000"/>
                  <a:lumOff val="35000"/>
                </a:schemeClr>
              </a:solidFill>
              <a:latin typeface="Arial" pitchFamily="34" charset="0"/>
              <a:cs typeface="Arial" pitchFamily="34" charset="0"/>
            </a:endParaRPr>
          </a:p>
        </p:txBody>
      </p:sp>
      <p:cxnSp>
        <p:nvCxnSpPr>
          <p:cNvPr id="21" name="Connecteur droit 20"/>
          <p:cNvCxnSpPr/>
          <p:nvPr>
            <p:custDataLst>
              <p:tags r:id="rId17"/>
            </p:custDataLst>
          </p:nvPr>
        </p:nvCxnSpPr>
        <p:spPr>
          <a:xfrm flipV="1">
            <a:off x="591130" y="2409184"/>
            <a:ext cx="8085326" cy="11704"/>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5" name="ZoneTexte 4"/>
          <p:cNvSpPr txBox="1"/>
          <p:nvPr>
            <p:custDataLst>
              <p:tags r:id="rId18"/>
            </p:custDataLst>
          </p:nvPr>
        </p:nvSpPr>
        <p:spPr>
          <a:xfrm>
            <a:off x="661876" y="1556792"/>
            <a:ext cx="3883696" cy="830997"/>
          </a:xfrm>
          <a:prstGeom prst="rect">
            <a:avLst/>
          </a:prstGeom>
          <a:noFill/>
        </p:spPr>
        <p:txBody>
          <a:bodyPr wrap="square" rtlCol="0">
            <a:spAutoFit/>
          </a:bodyPr>
          <a:lstStyle/>
          <a:p>
            <a:r>
              <a:rPr lang="fr-CA" sz="2400" b="1" dirty="0" smtClean="0">
                <a:solidFill>
                  <a:schemeClr val="bg1">
                    <a:lumMod val="50000"/>
                  </a:schemeClr>
                </a:solidFill>
                <a:latin typeface="Arial" pitchFamily="34" charset="0"/>
                <a:cs typeface="Arial" pitchFamily="34" charset="0"/>
              </a:rPr>
              <a:t>Voyageurs qui connaissent le </a:t>
            </a:r>
            <a:r>
              <a:rPr lang="fr-CA" sz="2400" b="1" dirty="0" err="1" smtClean="0">
                <a:solidFill>
                  <a:schemeClr val="bg1">
                    <a:lumMod val="50000"/>
                  </a:schemeClr>
                </a:solidFill>
                <a:latin typeface="Arial" pitchFamily="34" charset="0"/>
                <a:cs typeface="Arial" pitchFamily="34" charset="0"/>
              </a:rPr>
              <a:t>FICAV</a:t>
            </a:r>
            <a:endParaRPr lang="fr-CA" sz="2400" b="1" dirty="0">
              <a:solidFill>
                <a:schemeClr val="bg1">
                  <a:lumMod val="50000"/>
                </a:schemeClr>
              </a:solidFill>
              <a:latin typeface="Arial" pitchFamily="34" charset="0"/>
              <a:cs typeface="Arial" pitchFamily="34" charset="0"/>
            </a:endParaRPr>
          </a:p>
        </p:txBody>
      </p:sp>
      <p:sp>
        <p:nvSpPr>
          <p:cNvPr id="22" name="Espace réservé du contenu 6"/>
          <p:cNvSpPr txBox="1">
            <a:spLocks/>
          </p:cNvSpPr>
          <p:nvPr>
            <p:custDataLst>
              <p:tags r:id="rId19"/>
            </p:custDataLst>
          </p:nvPr>
        </p:nvSpPr>
        <p:spPr>
          <a:xfrm>
            <a:off x="5076056" y="1556792"/>
            <a:ext cx="2840130" cy="765129"/>
          </a:xfrm>
          <a:prstGeom prst="rect">
            <a:avLst/>
          </a:prstGeom>
        </p:spPr>
        <p:txBody>
          <a:bodyPr anchor="ctr">
            <a:noAutofit/>
          </a:bodyPr>
          <a:lst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buClr>
                <a:srgbClr val="00AFDC"/>
              </a:buClr>
            </a:pPr>
            <a:r>
              <a:rPr lang="en-CA" sz="3600" b="0" dirty="0" smtClean="0">
                <a:solidFill>
                  <a:srgbClr val="00A5D2"/>
                </a:solidFill>
              </a:rPr>
              <a:t>36 %</a:t>
            </a:r>
            <a:endParaRPr lang="fr-CA" sz="3600" b="0" dirty="0">
              <a:solidFill>
                <a:srgbClr val="00A5D2"/>
              </a:solidFill>
            </a:endParaRPr>
          </a:p>
        </p:txBody>
      </p:sp>
      <p:sp>
        <p:nvSpPr>
          <p:cNvPr id="6" name="ZoneTexte 5"/>
          <p:cNvSpPr txBox="1"/>
          <p:nvPr>
            <p:custDataLst>
              <p:tags r:id="rId20"/>
            </p:custDataLst>
          </p:nvPr>
        </p:nvSpPr>
        <p:spPr>
          <a:xfrm>
            <a:off x="6599695" y="3068960"/>
            <a:ext cx="785869" cy="646331"/>
          </a:xfrm>
          <a:prstGeom prst="rect">
            <a:avLst/>
          </a:prstGeom>
          <a:noFill/>
        </p:spPr>
        <p:txBody>
          <a:bodyPr wrap="square" rtlCol="0">
            <a:spAutoFit/>
          </a:bodyPr>
          <a:lstStyle/>
          <a:p>
            <a:r>
              <a:rPr lang="en-CA" b="1" dirty="0" smtClean="0">
                <a:solidFill>
                  <a:srgbClr val="00B050"/>
                </a:solidFill>
                <a:latin typeface="Arial" pitchFamily="34" charset="0"/>
                <a:cs typeface="Arial" pitchFamily="34" charset="0"/>
              </a:rPr>
              <a:t>3,4</a:t>
            </a:r>
          </a:p>
          <a:p>
            <a:r>
              <a:rPr lang="en-CA" b="1" dirty="0" smtClean="0">
                <a:solidFill>
                  <a:srgbClr val="7030A0"/>
                </a:solidFill>
                <a:latin typeface="Arial" pitchFamily="34" charset="0"/>
                <a:cs typeface="Arial" pitchFamily="34" charset="0"/>
              </a:rPr>
              <a:t>2,5</a:t>
            </a:r>
            <a:endParaRPr lang="fr-CA" b="1" dirty="0">
              <a:solidFill>
                <a:srgbClr val="7030A0"/>
              </a:solidFill>
              <a:latin typeface="Arial" pitchFamily="34" charset="0"/>
              <a:cs typeface="Arial" pitchFamily="34" charset="0"/>
            </a:endParaRPr>
          </a:p>
        </p:txBody>
      </p:sp>
      <p:sp>
        <p:nvSpPr>
          <p:cNvPr id="23" name="ZoneTexte 22"/>
          <p:cNvSpPr txBox="1"/>
          <p:nvPr>
            <p:custDataLst>
              <p:tags r:id="rId21"/>
            </p:custDataLst>
          </p:nvPr>
        </p:nvSpPr>
        <p:spPr>
          <a:xfrm>
            <a:off x="2853365" y="4199629"/>
            <a:ext cx="785869" cy="523220"/>
          </a:xfrm>
          <a:prstGeom prst="rect">
            <a:avLst/>
          </a:prstGeom>
          <a:noFill/>
        </p:spPr>
        <p:txBody>
          <a:bodyPr wrap="square" rtlCol="0">
            <a:spAutoFit/>
          </a:bodyPr>
          <a:lstStyle/>
          <a:p>
            <a:r>
              <a:rPr lang="en-CA" sz="1400" b="1" dirty="0" smtClean="0">
                <a:solidFill>
                  <a:srgbClr val="00B050"/>
                </a:solidFill>
                <a:latin typeface="Arial" pitchFamily="34" charset="0"/>
                <a:cs typeface="Arial" pitchFamily="34" charset="0"/>
              </a:rPr>
              <a:t>13</a:t>
            </a:r>
          </a:p>
          <a:p>
            <a:r>
              <a:rPr lang="en-CA" sz="1400" b="1" dirty="0" smtClean="0">
                <a:solidFill>
                  <a:srgbClr val="7030A0"/>
                </a:solidFill>
                <a:latin typeface="Arial" pitchFamily="34" charset="0"/>
                <a:cs typeface="Arial" pitchFamily="34" charset="0"/>
              </a:rPr>
              <a:t>10</a:t>
            </a:r>
            <a:endParaRPr lang="fr-CA" sz="1400" b="1" dirty="0">
              <a:solidFill>
                <a:srgbClr val="7030A0"/>
              </a:solidFill>
              <a:latin typeface="Arial" pitchFamily="34" charset="0"/>
              <a:cs typeface="Arial" pitchFamily="34" charset="0"/>
            </a:endParaRPr>
          </a:p>
        </p:txBody>
      </p:sp>
      <p:sp>
        <p:nvSpPr>
          <p:cNvPr id="24" name="ZoneTexte 23"/>
          <p:cNvSpPr txBox="1"/>
          <p:nvPr>
            <p:custDataLst>
              <p:tags r:id="rId22"/>
            </p:custDataLst>
          </p:nvPr>
        </p:nvSpPr>
        <p:spPr>
          <a:xfrm>
            <a:off x="6659808" y="4129916"/>
            <a:ext cx="1296568" cy="523220"/>
          </a:xfrm>
          <a:prstGeom prst="rect">
            <a:avLst/>
          </a:prstGeom>
          <a:noFill/>
        </p:spPr>
        <p:txBody>
          <a:bodyPr wrap="square" rtlCol="0">
            <a:spAutoFit/>
          </a:bodyPr>
          <a:lstStyle/>
          <a:p>
            <a:r>
              <a:rPr lang="en-CA" sz="1400" b="1" dirty="0" smtClean="0">
                <a:solidFill>
                  <a:srgbClr val="00B050"/>
                </a:solidFill>
                <a:latin typeface="Arial" pitchFamily="34" charset="0"/>
                <a:cs typeface="Arial" pitchFamily="34" charset="0"/>
              </a:rPr>
              <a:t>1 953 $</a:t>
            </a:r>
          </a:p>
          <a:p>
            <a:r>
              <a:rPr lang="en-CA" sz="1400" b="1" dirty="0" smtClean="0">
                <a:solidFill>
                  <a:srgbClr val="7030A0"/>
                </a:solidFill>
                <a:latin typeface="Arial" pitchFamily="34" charset="0"/>
                <a:cs typeface="Arial" pitchFamily="34" charset="0"/>
              </a:rPr>
              <a:t>1 500 $</a:t>
            </a:r>
            <a:endParaRPr lang="fr-CA" sz="1400" b="1" dirty="0">
              <a:solidFill>
                <a:srgbClr val="7030A0"/>
              </a:solidFill>
              <a:latin typeface="Arial" pitchFamily="34" charset="0"/>
              <a:cs typeface="Arial" pitchFamily="34" charset="0"/>
            </a:endParaRPr>
          </a:p>
        </p:txBody>
      </p:sp>
    </p:spTree>
    <p:extLst>
      <p:ext uri="{BB962C8B-B14F-4D97-AF65-F5344CB8AC3E}">
        <p14:creationId xmlns:p14="http://schemas.microsoft.com/office/powerpoint/2010/main" val="333968223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texte 13"/>
          <p:cNvSpPr>
            <a:spLocks noGrp="1"/>
          </p:cNvSpPr>
          <p:nvPr>
            <p:ph type="body" sz="quarter" idx="15"/>
            <p:custDataLst>
              <p:tags r:id="rId1"/>
            </p:custDataLst>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BUREAU 900 – TOUR EST</a:t>
            </a:r>
          </a:p>
          <a:p>
            <a:pPr lvl="1"/>
            <a:r>
              <a:rPr lang="fr-FR" dirty="0"/>
              <a:t>MONTRÉAL (QUÉBEC) H3A </a:t>
            </a:r>
            <a:r>
              <a:rPr lang="fr-FR" dirty="0" smtClean="0"/>
              <a:t>1B9</a:t>
            </a:r>
            <a:endParaRPr lang="fr-FR" dirty="0"/>
          </a:p>
        </p:txBody>
      </p:sp>
      <p:sp>
        <p:nvSpPr>
          <p:cNvPr id="7" name="Espace réservé du texte 13"/>
          <p:cNvSpPr>
            <a:spLocks noGrp="1"/>
          </p:cNvSpPr>
          <p:nvPr>
            <p:ph type="body" sz="quarter" idx="16"/>
            <p:custDataLst>
              <p:tags r:id="rId2"/>
            </p:custDataLst>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Tree>
    <p:extLst>
      <p:ext uri="{BB962C8B-B14F-4D97-AF65-F5344CB8AC3E}">
        <p14:creationId xmlns:p14="http://schemas.microsoft.com/office/powerpoint/2010/main" val="9443528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4" cstate="print">
            <a:lum/>
          </a:blip>
          <a:srcRect/>
          <a:stretch>
            <a:fillRect/>
          </a:stretch>
        </a:blipFill>
        <a:effectLst/>
      </p:bgPr>
    </p:bg>
    <p:spTree>
      <p:nvGrpSpPr>
        <p:cNvPr id="1" name=""/>
        <p:cNvGrpSpPr/>
        <p:nvPr/>
      </p:nvGrpSpPr>
      <p:grpSpPr>
        <a:xfrm>
          <a:off x="0" y="0"/>
          <a:ext cx="0" cy="0"/>
          <a:chOff x="0" y="0"/>
          <a:chExt cx="0" cy="0"/>
        </a:xfrm>
      </p:grpSpPr>
      <p:sp>
        <p:nvSpPr>
          <p:cNvPr id="6" name="Espace réservé du contenu 5"/>
          <p:cNvSpPr>
            <a:spLocks noGrp="1"/>
          </p:cNvSpPr>
          <p:nvPr>
            <p:ph idx="1"/>
            <p:custDataLst>
              <p:tags r:id="rId1"/>
            </p:custDataLst>
          </p:nvPr>
        </p:nvSpPr>
        <p:spPr>
          <a:xfrm>
            <a:off x="558801" y="1699260"/>
            <a:ext cx="5309343" cy="2594674"/>
          </a:xfrm>
        </p:spPr>
        <p:txBody>
          <a:bodyPr/>
          <a:lstStyle/>
          <a:p>
            <a:r>
              <a:rPr lang="fr-CA" sz="3200" dirty="0" smtClean="0"/>
              <a:t>Connaissance et perception à l’égard </a:t>
            </a:r>
            <a:br>
              <a:rPr lang="fr-CA" sz="3200" dirty="0" smtClean="0"/>
            </a:br>
            <a:r>
              <a:rPr lang="fr-CA" sz="3200" dirty="0" smtClean="0"/>
              <a:t>du FICAV</a:t>
            </a:r>
            <a:endParaRPr lang="fr-CA" sz="3200" b="0" i="1" dirty="0"/>
          </a:p>
        </p:txBody>
      </p:sp>
      <p:sp>
        <p:nvSpPr>
          <p:cNvPr id="4" name="Espace réservé du texte 5"/>
          <p:cNvSpPr>
            <a:spLocks noGrp="1"/>
          </p:cNvSpPr>
          <p:nvPr>
            <p:ph type="body" sz="quarter" idx="10"/>
            <p:custDataLst>
              <p:tags r:id="rId2"/>
            </p:custDataLst>
          </p:nvPr>
        </p:nvSpPr>
        <p:spPr>
          <a:xfrm>
            <a:off x="558800" y="4522534"/>
            <a:ext cx="5741392" cy="347663"/>
          </a:xfrm>
        </p:spPr>
        <p:txBody>
          <a:bodyPr>
            <a:normAutofit/>
          </a:bodyPr>
          <a:lstStyle/>
          <a:p>
            <a:r>
              <a:rPr lang="en-CA" dirty="0" smtClean="0"/>
              <a:t>RAPPORT </a:t>
            </a:r>
            <a:r>
              <a:rPr lang="fr-CA" dirty="0" smtClean="0"/>
              <a:t>PRÉPARÉ À L'ATTENTION DE L’OFFICE</a:t>
            </a:r>
            <a:r>
              <a:rPr lang="en-CA" dirty="0" smtClean="0"/>
              <a:t> DE LA PROTECTION DU CONSOMMATEUR</a:t>
            </a:r>
            <a:endParaRPr lang="en-CA" dirty="0"/>
          </a:p>
        </p:txBody>
      </p:sp>
    </p:spTree>
    <p:extLst>
      <p:ext uri="{BB962C8B-B14F-4D97-AF65-F5344CB8AC3E}">
        <p14:creationId xmlns:p14="http://schemas.microsoft.com/office/powerpoint/2010/main" val="422378975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1"/>
</p:tagLst>
</file>

<file path=ppt/tags/tag100.xml><?xml version="1.0" encoding="utf-8"?>
<p:tagLst xmlns:a="http://schemas.openxmlformats.org/drawingml/2006/main" xmlns:r="http://schemas.openxmlformats.org/officeDocument/2006/relationships" xmlns:p="http://schemas.openxmlformats.org/presentationml/2006/main">
  <p:tag name="NUM" val="3"/>
</p:tagLst>
</file>

<file path=ppt/tags/tag101.xml><?xml version="1.0" encoding="utf-8"?>
<p:tagLst xmlns:a="http://schemas.openxmlformats.org/drawingml/2006/main" xmlns:r="http://schemas.openxmlformats.org/officeDocument/2006/relationships" xmlns:p="http://schemas.openxmlformats.org/presentationml/2006/main">
  <p:tag name="NUM" val="4"/>
</p:tagLst>
</file>

<file path=ppt/tags/tag102.xml><?xml version="1.0" encoding="utf-8"?>
<p:tagLst xmlns:a="http://schemas.openxmlformats.org/drawingml/2006/main" xmlns:r="http://schemas.openxmlformats.org/officeDocument/2006/relationships" xmlns:p="http://schemas.openxmlformats.org/presentationml/2006/main">
  <p:tag name="NUM" val="5"/>
</p:tagLst>
</file>

<file path=ppt/tags/tag103.xml><?xml version="1.0" encoding="utf-8"?>
<p:tagLst xmlns:a="http://schemas.openxmlformats.org/drawingml/2006/main" xmlns:r="http://schemas.openxmlformats.org/officeDocument/2006/relationships" xmlns:p="http://schemas.openxmlformats.org/presentationml/2006/main">
  <p:tag name="NUM" val="6"/>
</p:tagLst>
</file>

<file path=ppt/tags/tag104.xml><?xml version="1.0" encoding="utf-8"?>
<p:tagLst xmlns:a="http://schemas.openxmlformats.org/drawingml/2006/main" xmlns:r="http://schemas.openxmlformats.org/officeDocument/2006/relationships" xmlns:p="http://schemas.openxmlformats.org/presentationml/2006/main">
  <p:tag name="NUM" val="7"/>
</p:tagLst>
</file>

<file path=ppt/tags/tag105.xml><?xml version="1.0" encoding="utf-8"?>
<p:tagLst xmlns:a="http://schemas.openxmlformats.org/drawingml/2006/main" xmlns:r="http://schemas.openxmlformats.org/officeDocument/2006/relationships" xmlns:p="http://schemas.openxmlformats.org/presentationml/2006/main">
  <p:tag name="NUM" val="1"/>
</p:tagLst>
</file>

<file path=ppt/tags/tag106.xml><?xml version="1.0" encoding="utf-8"?>
<p:tagLst xmlns:a="http://schemas.openxmlformats.org/drawingml/2006/main" xmlns:r="http://schemas.openxmlformats.org/officeDocument/2006/relationships" xmlns:p="http://schemas.openxmlformats.org/presentationml/2006/main">
  <p:tag name="NUM" val="2"/>
</p:tagLst>
</file>

<file path=ppt/tags/tag107.xml><?xml version="1.0" encoding="utf-8"?>
<p:tagLst xmlns:a="http://schemas.openxmlformats.org/drawingml/2006/main" xmlns:r="http://schemas.openxmlformats.org/officeDocument/2006/relationships" xmlns:p="http://schemas.openxmlformats.org/presentationml/2006/main">
  <p:tag name="NUM" val="3"/>
</p:tagLst>
</file>

<file path=ppt/tags/tag108.xml><?xml version="1.0" encoding="utf-8"?>
<p:tagLst xmlns:a="http://schemas.openxmlformats.org/drawingml/2006/main" xmlns:r="http://schemas.openxmlformats.org/officeDocument/2006/relationships" xmlns:p="http://schemas.openxmlformats.org/presentationml/2006/main">
  <p:tag name="NUM" val="4"/>
</p:tagLst>
</file>

<file path=ppt/tags/tag109.xml><?xml version="1.0" encoding="utf-8"?>
<p:tagLst xmlns:a="http://schemas.openxmlformats.org/drawingml/2006/main" xmlns:r="http://schemas.openxmlformats.org/officeDocument/2006/relationships" xmlns:p="http://schemas.openxmlformats.org/presentationml/2006/main">
  <p:tag name="NUM" val="5"/>
</p:tagLst>
</file>

<file path=ppt/tags/tag11.xml><?xml version="1.0" encoding="utf-8"?>
<p:tagLst xmlns:a="http://schemas.openxmlformats.org/drawingml/2006/main" xmlns:r="http://schemas.openxmlformats.org/officeDocument/2006/relationships" xmlns:p="http://schemas.openxmlformats.org/presentationml/2006/main">
  <p:tag name="NUM" val="2"/>
</p:tagLst>
</file>

<file path=ppt/tags/tag110.xml><?xml version="1.0" encoding="utf-8"?>
<p:tagLst xmlns:a="http://schemas.openxmlformats.org/drawingml/2006/main" xmlns:r="http://schemas.openxmlformats.org/officeDocument/2006/relationships" xmlns:p="http://schemas.openxmlformats.org/presentationml/2006/main">
  <p:tag name="NUM" val="6"/>
</p:tagLst>
</file>

<file path=ppt/tags/tag111.xml><?xml version="1.0" encoding="utf-8"?>
<p:tagLst xmlns:a="http://schemas.openxmlformats.org/drawingml/2006/main" xmlns:r="http://schemas.openxmlformats.org/officeDocument/2006/relationships" xmlns:p="http://schemas.openxmlformats.org/presentationml/2006/main">
  <p:tag name="NUM" val="7"/>
</p:tagLst>
</file>

<file path=ppt/tags/tag112.xml><?xml version="1.0" encoding="utf-8"?>
<p:tagLst xmlns:a="http://schemas.openxmlformats.org/drawingml/2006/main" xmlns:r="http://schemas.openxmlformats.org/officeDocument/2006/relationships" xmlns:p="http://schemas.openxmlformats.org/presentationml/2006/main">
  <p:tag name="NUM" val="8"/>
</p:tagLst>
</file>

<file path=ppt/tags/tag113.xml><?xml version="1.0" encoding="utf-8"?>
<p:tagLst xmlns:a="http://schemas.openxmlformats.org/drawingml/2006/main" xmlns:r="http://schemas.openxmlformats.org/officeDocument/2006/relationships" xmlns:p="http://schemas.openxmlformats.org/presentationml/2006/main">
  <p:tag name="NUM" val="1"/>
</p:tagLst>
</file>

<file path=ppt/tags/tag114.xml><?xml version="1.0" encoding="utf-8"?>
<p:tagLst xmlns:a="http://schemas.openxmlformats.org/drawingml/2006/main" xmlns:r="http://schemas.openxmlformats.org/officeDocument/2006/relationships" xmlns:p="http://schemas.openxmlformats.org/presentationml/2006/main">
  <p:tag name="NUM" val="2"/>
</p:tagLst>
</file>

<file path=ppt/tags/tag115.xml><?xml version="1.0" encoding="utf-8"?>
<p:tagLst xmlns:a="http://schemas.openxmlformats.org/drawingml/2006/main" xmlns:r="http://schemas.openxmlformats.org/officeDocument/2006/relationships" xmlns:p="http://schemas.openxmlformats.org/presentationml/2006/main">
  <p:tag name="NUM" val="3"/>
</p:tagLst>
</file>

<file path=ppt/tags/tag116.xml><?xml version="1.0" encoding="utf-8"?>
<p:tagLst xmlns:a="http://schemas.openxmlformats.org/drawingml/2006/main" xmlns:r="http://schemas.openxmlformats.org/officeDocument/2006/relationships" xmlns:p="http://schemas.openxmlformats.org/presentationml/2006/main">
  <p:tag name="NUM" val="4"/>
</p:tagLst>
</file>

<file path=ppt/tags/tag117.xml><?xml version="1.0" encoding="utf-8"?>
<p:tagLst xmlns:a="http://schemas.openxmlformats.org/drawingml/2006/main" xmlns:r="http://schemas.openxmlformats.org/officeDocument/2006/relationships" xmlns:p="http://schemas.openxmlformats.org/presentationml/2006/main">
  <p:tag name="NUM" val="5"/>
</p:tagLst>
</file>

<file path=ppt/tags/tag118.xml><?xml version="1.0" encoding="utf-8"?>
<p:tagLst xmlns:a="http://schemas.openxmlformats.org/drawingml/2006/main" xmlns:r="http://schemas.openxmlformats.org/officeDocument/2006/relationships" xmlns:p="http://schemas.openxmlformats.org/presentationml/2006/main">
  <p:tag name="NUM" val="6"/>
</p:tagLst>
</file>

<file path=ppt/tags/tag119.xml><?xml version="1.0" encoding="utf-8"?>
<p:tagLst xmlns:a="http://schemas.openxmlformats.org/drawingml/2006/main" xmlns:r="http://schemas.openxmlformats.org/officeDocument/2006/relationships" xmlns:p="http://schemas.openxmlformats.org/presentationml/2006/main">
  <p:tag name="NUM" val="7"/>
</p:tagLst>
</file>

<file path=ppt/tags/tag12.xml><?xml version="1.0" encoding="utf-8"?>
<p:tagLst xmlns:a="http://schemas.openxmlformats.org/drawingml/2006/main" xmlns:r="http://schemas.openxmlformats.org/officeDocument/2006/relationships" xmlns:p="http://schemas.openxmlformats.org/presentationml/2006/main">
  <p:tag name="NUM" val="3"/>
</p:tagLst>
</file>

<file path=ppt/tags/tag120.xml><?xml version="1.0" encoding="utf-8"?>
<p:tagLst xmlns:a="http://schemas.openxmlformats.org/drawingml/2006/main" xmlns:r="http://schemas.openxmlformats.org/officeDocument/2006/relationships" xmlns:p="http://schemas.openxmlformats.org/presentationml/2006/main">
  <p:tag name="NUM" val="8"/>
</p:tagLst>
</file>

<file path=ppt/tags/tag121.xml><?xml version="1.0" encoding="utf-8"?>
<p:tagLst xmlns:a="http://schemas.openxmlformats.org/drawingml/2006/main" xmlns:r="http://schemas.openxmlformats.org/officeDocument/2006/relationships" xmlns:p="http://schemas.openxmlformats.org/presentationml/2006/main">
  <p:tag name="NUM" val="1"/>
</p:tagLst>
</file>

<file path=ppt/tags/tag122.xml><?xml version="1.0" encoding="utf-8"?>
<p:tagLst xmlns:a="http://schemas.openxmlformats.org/drawingml/2006/main" xmlns:r="http://schemas.openxmlformats.org/officeDocument/2006/relationships" xmlns:p="http://schemas.openxmlformats.org/presentationml/2006/main">
  <p:tag name="NUM" val="2"/>
</p:tagLst>
</file>

<file path=ppt/tags/tag123.xml><?xml version="1.0" encoding="utf-8"?>
<p:tagLst xmlns:a="http://schemas.openxmlformats.org/drawingml/2006/main" xmlns:r="http://schemas.openxmlformats.org/officeDocument/2006/relationships" xmlns:p="http://schemas.openxmlformats.org/presentationml/2006/main">
  <p:tag name="NUM" val="1"/>
</p:tagLst>
</file>

<file path=ppt/tags/tag124.xml><?xml version="1.0" encoding="utf-8"?>
<p:tagLst xmlns:a="http://schemas.openxmlformats.org/drawingml/2006/main" xmlns:r="http://schemas.openxmlformats.org/officeDocument/2006/relationships" xmlns:p="http://schemas.openxmlformats.org/presentationml/2006/main">
  <p:tag name="NUM" val="2"/>
</p:tagLst>
</file>

<file path=ppt/tags/tag125.xml><?xml version="1.0" encoding="utf-8"?>
<p:tagLst xmlns:a="http://schemas.openxmlformats.org/drawingml/2006/main" xmlns:r="http://schemas.openxmlformats.org/officeDocument/2006/relationships" xmlns:p="http://schemas.openxmlformats.org/presentationml/2006/main">
  <p:tag name="NUM" val="3"/>
</p:tagLst>
</file>

<file path=ppt/tags/tag126.xml><?xml version="1.0" encoding="utf-8"?>
<p:tagLst xmlns:a="http://schemas.openxmlformats.org/drawingml/2006/main" xmlns:r="http://schemas.openxmlformats.org/officeDocument/2006/relationships" xmlns:p="http://schemas.openxmlformats.org/presentationml/2006/main">
  <p:tag name="NUM" val="4"/>
</p:tagLst>
</file>

<file path=ppt/tags/tag127.xml><?xml version="1.0" encoding="utf-8"?>
<p:tagLst xmlns:a="http://schemas.openxmlformats.org/drawingml/2006/main" xmlns:r="http://schemas.openxmlformats.org/officeDocument/2006/relationships" xmlns:p="http://schemas.openxmlformats.org/presentationml/2006/main">
  <p:tag name="NUM" val="5"/>
</p:tagLst>
</file>

<file path=ppt/tags/tag128.xml><?xml version="1.0" encoding="utf-8"?>
<p:tagLst xmlns:a="http://schemas.openxmlformats.org/drawingml/2006/main" xmlns:r="http://schemas.openxmlformats.org/officeDocument/2006/relationships" xmlns:p="http://schemas.openxmlformats.org/presentationml/2006/main">
  <p:tag name="NUM" val="6"/>
</p:tagLst>
</file>

<file path=ppt/tags/tag129.xml><?xml version="1.0" encoding="utf-8"?>
<p:tagLst xmlns:a="http://schemas.openxmlformats.org/drawingml/2006/main" xmlns:r="http://schemas.openxmlformats.org/officeDocument/2006/relationships" xmlns:p="http://schemas.openxmlformats.org/presentationml/2006/main">
  <p:tag name="NUM" val="7"/>
</p:tagLst>
</file>

<file path=ppt/tags/tag13.xml><?xml version="1.0" encoding="utf-8"?>
<p:tagLst xmlns:a="http://schemas.openxmlformats.org/drawingml/2006/main" xmlns:r="http://schemas.openxmlformats.org/officeDocument/2006/relationships" xmlns:p="http://schemas.openxmlformats.org/presentationml/2006/main">
  <p:tag name="NUM" val="4"/>
</p:tagLst>
</file>

<file path=ppt/tags/tag130.xml><?xml version="1.0" encoding="utf-8"?>
<p:tagLst xmlns:a="http://schemas.openxmlformats.org/drawingml/2006/main" xmlns:r="http://schemas.openxmlformats.org/officeDocument/2006/relationships" xmlns:p="http://schemas.openxmlformats.org/presentationml/2006/main">
  <p:tag name="NUM" val="1"/>
</p:tagLst>
</file>

<file path=ppt/tags/tag131.xml><?xml version="1.0" encoding="utf-8"?>
<p:tagLst xmlns:a="http://schemas.openxmlformats.org/drawingml/2006/main" xmlns:r="http://schemas.openxmlformats.org/officeDocument/2006/relationships" xmlns:p="http://schemas.openxmlformats.org/presentationml/2006/main">
  <p:tag name="NUM" val="2"/>
</p:tagLst>
</file>

<file path=ppt/tags/tag132.xml><?xml version="1.0" encoding="utf-8"?>
<p:tagLst xmlns:a="http://schemas.openxmlformats.org/drawingml/2006/main" xmlns:r="http://schemas.openxmlformats.org/officeDocument/2006/relationships" xmlns:p="http://schemas.openxmlformats.org/presentationml/2006/main">
  <p:tag name="NUM" val="1"/>
</p:tagLst>
</file>

<file path=ppt/tags/tag133.xml><?xml version="1.0" encoding="utf-8"?>
<p:tagLst xmlns:a="http://schemas.openxmlformats.org/drawingml/2006/main" xmlns:r="http://schemas.openxmlformats.org/officeDocument/2006/relationships" xmlns:p="http://schemas.openxmlformats.org/presentationml/2006/main">
  <p:tag name="NUM" val="2"/>
</p:tagLst>
</file>

<file path=ppt/tags/tag134.xml><?xml version="1.0" encoding="utf-8"?>
<p:tagLst xmlns:a="http://schemas.openxmlformats.org/drawingml/2006/main" xmlns:r="http://schemas.openxmlformats.org/officeDocument/2006/relationships" xmlns:p="http://schemas.openxmlformats.org/presentationml/2006/main">
  <p:tag name="NUM" val="3"/>
</p:tagLst>
</file>

<file path=ppt/tags/tag135.xml><?xml version="1.0" encoding="utf-8"?>
<p:tagLst xmlns:a="http://schemas.openxmlformats.org/drawingml/2006/main" xmlns:r="http://schemas.openxmlformats.org/officeDocument/2006/relationships" xmlns:p="http://schemas.openxmlformats.org/presentationml/2006/main">
  <p:tag name="NUM" val="4"/>
</p:tagLst>
</file>

<file path=ppt/tags/tag136.xml><?xml version="1.0" encoding="utf-8"?>
<p:tagLst xmlns:a="http://schemas.openxmlformats.org/drawingml/2006/main" xmlns:r="http://schemas.openxmlformats.org/officeDocument/2006/relationships" xmlns:p="http://schemas.openxmlformats.org/presentationml/2006/main">
  <p:tag name="NUM" val="5"/>
</p:tagLst>
</file>

<file path=ppt/tags/tag137.xml><?xml version="1.0" encoding="utf-8"?>
<p:tagLst xmlns:a="http://schemas.openxmlformats.org/drawingml/2006/main" xmlns:r="http://schemas.openxmlformats.org/officeDocument/2006/relationships" xmlns:p="http://schemas.openxmlformats.org/presentationml/2006/main">
  <p:tag name="NUM" val="6"/>
</p:tagLst>
</file>

<file path=ppt/tags/tag138.xml><?xml version="1.0" encoding="utf-8"?>
<p:tagLst xmlns:a="http://schemas.openxmlformats.org/drawingml/2006/main" xmlns:r="http://schemas.openxmlformats.org/officeDocument/2006/relationships" xmlns:p="http://schemas.openxmlformats.org/presentationml/2006/main">
  <p:tag name="NUM" val="1"/>
</p:tagLst>
</file>

<file path=ppt/tags/tag139.xml><?xml version="1.0" encoding="utf-8"?>
<p:tagLst xmlns:a="http://schemas.openxmlformats.org/drawingml/2006/main" xmlns:r="http://schemas.openxmlformats.org/officeDocument/2006/relationships" xmlns:p="http://schemas.openxmlformats.org/presentationml/2006/main">
  <p:tag name="NUM" val="2"/>
</p:tagLst>
</file>

<file path=ppt/tags/tag14.xml><?xml version="1.0" encoding="utf-8"?>
<p:tagLst xmlns:a="http://schemas.openxmlformats.org/drawingml/2006/main" xmlns:r="http://schemas.openxmlformats.org/officeDocument/2006/relationships" xmlns:p="http://schemas.openxmlformats.org/presentationml/2006/main">
  <p:tag name="NUM" val="1"/>
</p:tagLst>
</file>

<file path=ppt/tags/tag140.xml><?xml version="1.0" encoding="utf-8"?>
<p:tagLst xmlns:a="http://schemas.openxmlformats.org/drawingml/2006/main" xmlns:r="http://schemas.openxmlformats.org/officeDocument/2006/relationships" xmlns:p="http://schemas.openxmlformats.org/presentationml/2006/main">
  <p:tag name="NUM" val="3"/>
</p:tagLst>
</file>

<file path=ppt/tags/tag141.xml><?xml version="1.0" encoding="utf-8"?>
<p:tagLst xmlns:a="http://schemas.openxmlformats.org/drawingml/2006/main" xmlns:r="http://schemas.openxmlformats.org/officeDocument/2006/relationships" xmlns:p="http://schemas.openxmlformats.org/presentationml/2006/main">
  <p:tag name="NUM" val="4"/>
</p:tagLst>
</file>

<file path=ppt/tags/tag142.xml><?xml version="1.0" encoding="utf-8"?>
<p:tagLst xmlns:a="http://schemas.openxmlformats.org/drawingml/2006/main" xmlns:r="http://schemas.openxmlformats.org/officeDocument/2006/relationships" xmlns:p="http://schemas.openxmlformats.org/presentationml/2006/main">
  <p:tag name="NUM" val="5"/>
</p:tagLst>
</file>

<file path=ppt/tags/tag143.xml><?xml version="1.0" encoding="utf-8"?>
<p:tagLst xmlns:a="http://schemas.openxmlformats.org/drawingml/2006/main" xmlns:r="http://schemas.openxmlformats.org/officeDocument/2006/relationships" xmlns:p="http://schemas.openxmlformats.org/presentationml/2006/main">
  <p:tag name="NUM" val="6"/>
</p:tagLst>
</file>

<file path=ppt/tags/tag144.xml><?xml version="1.0" encoding="utf-8"?>
<p:tagLst xmlns:a="http://schemas.openxmlformats.org/drawingml/2006/main" xmlns:r="http://schemas.openxmlformats.org/officeDocument/2006/relationships" xmlns:p="http://schemas.openxmlformats.org/presentationml/2006/main">
  <p:tag name="NUM" val="1"/>
</p:tagLst>
</file>

<file path=ppt/tags/tag145.xml><?xml version="1.0" encoding="utf-8"?>
<p:tagLst xmlns:a="http://schemas.openxmlformats.org/drawingml/2006/main" xmlns:r="http://schemas.openxmlformats.org/officeDocument/2006/relationships" xmlns:p="http://schemas.openxmlformats.org/presentationml/2006/main">
  <p:tag name="NUM" val="2"/>
</p:tagLst>
</file>

<file path=ppt/tags/tag146.xml><?xml version="1.0" encoding="utf-8"?>
<p:tagLst xmlns:a="http://schemas.openxmlformats.org/drawingml/2006/main" xmlns:r="http://schemas.openxmlformats.org/officeDocument/2006/relationships" xmlns:p="http://schemas.openxmlformats.org/presentationml/2006/main">
  <p:tag name="NUM" val="3"/>
</p:tagLst>
</file>

<file path=ppt/tags/tag147.xml><?xml version="1.0" encoding="utf-8"?>
<p:tagLst xmlns:a="http://schemas.openxmlformats.org/drawingml/2006/main" xmlns:r="http://schemas.openxmlformats.org/officeDocument/2006/relationships" xmlns:p="http://schemas.openxmlformats.org/presentationml/2006/main">
  <p:tag name="NUM" val="4"/>
</p:tagLst>
</file>

<file path=ppt/tags/tag148.xml><?xml version="1.0" encoding="utf-8"?>
<p:tagLst xmlns:a="http://schemas.openxmlformats.org/drawingml/2006/main" xmlns:r="http://schemas.openxmlformats.org/officeDocument/2006/relationships" xmlns:p="http://schemas.openxmlformats.org/presentationml/2006/main">
  <p:tag name="NUM" val="5"/>
</p:tagLst>
</file>

<file path=ppt/tags/tag149.xml><?xml version="1.0" encoding="utf-8"?>
<p:tagLst xmlns:a="http://schemas.openxmlformats.org/drawingml/2006/main" xmlns:r="http://schemas.openxmlformats.org/officeDocument/2006/relationships" xmlns:p="http://schemas.openxmlformats.org/presentationml/2006/main">
  <p:tag name="NUM" val="6"/>
</p:tagLst>
</file>

<file path=ppt/tags/tag15.xml><?xml version="1.0" encoding="utf-8"?>
<p:tagLst xmlns:a="http://schemas.openxmlformats.org/drawingml/2006/main" xmlns:r="http://schemas.openxmlformats.org/officeDocument/2006/relationships" xmlns:p="http://schemas.openxmlformats.org/presentationml/2006/main">
  <p:tag name="NUM" val="2"/>
</p:tagLst>
</file>

<file path=ppt/tags/tag150.xml><?xml version="1.0" encoding="utf-8"?>
<p:tagLst xmlns:a="http://schemas.openxmlformats.org/drawingml/2006/main" xmlns:r="http://schemas.openxmlformats.org/officeDocument/2006/relationships" xmlns:p="http://schemas.openxmlformats.org/presentationml/2006/main">
  <p:tag name="NUM" val="7"/>
</p:tagLst>
</file>

<file path=ppt/tags/tag151.xml><?xml version="1.0" encoding="utf-8"?>
<p:tagLst xmlns:a="http://schemas.openxmlformats.org/drawingml/2006/main" xmlns:r="http://schemas.openxmlformats.org/officeDocument/2006/relationships" xmlns:p="http://schemas.openxmlformats.org/presentationml/2006/main">
  <p:tag name="NUM" val="8"/>
</p:tagLst>
</file>

<file path=ppt/tags/tag152.xml><?xml version="1.0" encoding="utf-8"?>
<p:tagLst xmlns:a="http://schemas.openxmlformats.org/drawingml/2006/main" xmlns:r="http://schemas.openxmlformats.org/officeDocument/2006/relationships" xmlns:p="http://schemas.openxmlformats.org/presentationml/2006/main">
  <p:tag name="NUM" val="1"/>
</p:tagLst>
</file>

<file path=ppt/tags/tag153.xml><?xml version="1.0" encoding="utf-8"?>
<p:tagLst xmlns:a="http://schemas.openxmlformats.org/drawingml/2006/main" xmlns:r="http://schemas.openxmlformats.org/officeDocument/2006/relationships" xmlns:p="http://schemas.openxmlformats.org/presentationml/2006/main">
  <p:tag name="NUM" val="2"/>
</p:tagLst>
</file>

<file path=ppt/tags/tag154.xml><?xml version="1.0" encoding="utf-8"?>
<p:tagLst xmlns:a="http://schemas.openxmlformats.org/drawingml/2006/main" xmlns:r="http://schemas.openxmlformats.org/officeDocument/2006/relationships" xmlns:p="http://schemas.openxmlformats.org/presentationml/2006/main">
  <p:tag name="NUM" val="3"/>
</p:tagLst>
</file>

<file path=ppt/tags/tag155.xml><?xml version="1.0" encoding="utf-8"?>
<p:tagLst xmlns:a="http://schemas.openxmlformats.org/drawingml/2006/main" xmlns:r="http://schemas.openxmlformats.org/officeDocument/2006/relationships" xmlns:p="http://schemas.openxmlformats.org/presentationml/2006/main">
  <p:tag name="NUM" val="4"/>
</p:tagLst>
</file>

<file path=ppt/tags/tag156.xml><?xml version="1.0" encoding="utf-8"?>
<p:tagLst xmlns:a="http://schemas.openxmlformats.org/drawingml/2006/main" xmlns:r="http://schemas.openxmlformats.org/officeDocument/2006/relationships" xmlns:p="http://schemas.openxmlformats.org/presentationml/2006/main">
  <p:tag name="NUM" val="5"/>
</p:tagLst>
</file>

<file path=ppt/tags/tag157.xml><?xml version="1.0" encoding="utf-8"?>
<p:tagLst xmlns:a="http://schemas.openxmlformats.org/drawingml/2006/main" xmlns:r="http://schemas.openxmlformats.org/officeDocument/2006/relationships" xmlns:p="http://schemas.openxmlformats.org/presentationml/2006/main">
  <p:tag name="NUM" val="6"/>
</p:tagLst>
</file>

<file path=ppt/tags/tag158.xml><?xml version="1.0" encoding="utf-8"?>
<p:tagLst xmlns:a="http://schemas.openxmlformats.org/drawingml/2006/main" xmlns:r="http://schemas.openxmlformats.org/officeDocument/2006/relationships" xmlns:p="http://schemas.openxmlformats.org/presentationml/2006/main">
  <p:tag name="NUM" val="7"/>
</p:tagLst>
</file>

<file path=ppt/tags/tag159.xml><?xml version="1.0" encoding="utf-8"?>
<p:tagLst xmlns:a="http://schemas.openxmlformats.org/drawingml/2006/main" xmlns:r="http://schemas.openxmlformats.org/officeDocument/2006/relationships" xmlns:p="http://schemas.openxmlformats.org/presentationml/2006/main">
  <p:tag name="NUM" val="8"/>
</p:tagLst>
</file>

<file path=ppt/tags/tag16.xml><?xml version="1.0" encoding="utf-8"?>
<p:tagLst xmlns:a="http://schemas.openxmlformats.org/drawingml/2006/main" xmlns:r="http://schemas.openxmlformats.org/officeDocument/2006/relationships" xmlns:p="http://schemas.openxmlformats.org/presentationml/2006/main">
  <p:tag name="NUM" val="1"/>
</p:tagLst>
</file>

<file path=ppt/tags/tag160.xml><?xml version="1.0" encoding="utf-8"?>
<p:tagLst xmlns:a="http://schemas.openxmlformats.org/drawingml/2006/main" xmlns:r="http://schemas.openxmlformats.org/officeDocument/2006/relationships" xmlns:p="http://schemas.openxmlformats.org/presentationml/2006/main">
  <p:tag name="NUM" val="1"/>
</p:tagLst>
</file>

<file path=ppt/tags/tag161.xml><?xml version="1.0" encoding="utf-8"?>
<p:tagLst xmlns:a="http://schemas.openxmlformats.org/drawingml/2006/main" xmlns:r="http://schemas.openxmlformats.org/officeDocument/2006/relationships" xmlns:p="http://schemas.openxmlformats.org/presentationml/2006/main">
  <p:tag name="NUM" val="2"/>
</p:tagLst>
</file>

<file path=ppt/tags/tag162.xml><?xml version="1.0" encoding="utf-8"?>
<p:tagLst xmlns:a="http://schemas.openxmlformats.org/drawingml/2006/main" xmlns:r="http://schemas.openxmlformats.org/officeDocument/2006/relationships" xmlns:p="http://schemas.openxmlformats.org/presentationml/2006/main">
  <p:tag name="NUM" val="3"/>
</p:tagLst>
</file>

<file path=ppt/tags/tag163.xml><?xml version="1.0" encoding="utf-8"?>
<p:tagLst xmlns:a="http://schemas.openxmlformats.org/drawingml/2006/main" xmlns:r="http://schemas.openxmlformats.org/officeDocument/2006/relationships" xmlns:p="http://schemas.openxmlformats.org/presentationml/2006/main">
  <p:tag name="NUM" val="4"/>
</p:tagLst>
</file>

<file path=ppt/tags/tag164.xml><?xml version="1.0" encoding="utf-8"?>
<p:tagLst xmlns:a="http://schemas.openxmlformats.org/drawingml/2006/main" xmlns:r="http://schemas.openxmlformats.org/officeDocument/2006/relationships" xmlns:p="http://schemas.openxmlformats.org/presentationml/2006/main">
  <p:tag name="NUM" val="5"/>
</p:tagLst>
</file>

<file path=ppt/tags/tag165.xml><?xml version="1.0" encoding="utf-8"?>
<p:tagLst xmlns:a="http://schemas.openxmlformats.org/drawingml/2006/main" xmlns:r="http://schemas.openxmlformats.org/officeDocument/2006/relationships" xmlns:p="http://schemas.openxmlformats.org/presentationml/2006/main">
  <p:tag name="NUM" val="6"/>
</p:tagLst>
</file>

<file path=ppt/tags/tag166.xml><?xml version="1.0" encoding="utf-8"?>
<p:tagLst xmlns:a="http://schemas.openxmlformats.org/drawingml/2006/main" xmlns:r="http://schemas.openxmlformats.org/officeDocument/2006/relationships" xmlns:p="http://schemas.openxmlformats.org/presentationml/2006/main">
  <p:tag name="NUM" val="7"/>
</p:tagLst>
</file>

<file path=ppt/tags/tag167.xml><?xml version="1.0" encoding="utf-8"?>
<p:tagLst xmlns:a="http://schemas.openxmlformats.org/drawingml/2006/main" xmlns:r="http://schemas.openxmlformats.org/officeDocument/2006/relationships" xmlns:p="http://schemas.openxmlformats.org/presentationml/2006/main">
  <p:tag name="NUM" val="8"/>
</p:tagLst>
</file>

<file path=ppt/tags/tag168.xml><?xml version="1.0" encoding="utf-8"?>
<p:tagLst xmlns:a="http://schemas.openxmlformats.org/drawingml/2006/main" xmlns:r="http://schemas.openxmlformats.org/officeDocument/2006/relationships" xmlns:p="http://schemas.openxmlformats.org/presentationml/2006/main">
  <p:tag name="NUM" val="9"/>
</p:tagLst>
</file>

<file path=ppt/tags/tag169.xml><?xml version="1.0" encoding="utf-8"?>
<p:tagLst xmlns:a="http://schemas.openxmlformats.org/drawingml/2006/main" xmlns:r="http://schemas.openxmlformats.org/officeDocument/2006/relationships" xmlns:p="http://schemas.openxmlformats.org/presentationml/2006/main">
  <p:tag name="NUM" val="1"/>
</p:tagLst>
</file>

<file path=ppt/tags/tag17.xml><?xml version="1.0" encoding="utf-8"?>
<p:tagLst xmlns:a="http://schemas.openxmlformats.org/drawingml/2006/main" xmlns:r="http://schemas.openxmlformats.org/officeDocument/2006/relationships" xmlns:p="http://schemas.openxmlformats.org/presentationml/2006/main">
  <p:tag name="NUM" val="2"/>
</p:tagLst>
</file>

<file path=ppt/tags/tag170.xml><?xml version="1.0" encoding="utf-8"?>
<p:tagLst xmlns:a="http://schemas.openxmlformats.org/drawingml/2006/main" xmlns:r="http://schemas.openxmlformats.org/officeDocument/2006/relationships" xmlns:p="http://schemas.openxmlformats.org/presentationml/2006/main">
  <p:tag name="NUM" val="2"/>
</p:tagLst>
</file>

<file path=ppt/tags/tag171.xml><?xml version="1.0" encoding="utf-8"?>
<p:tagLst xmlns:a="http://schemas.openxmlformats.org/drawingml/2006/main" xmlns:r="http://schemas.openxmlformats.org/officeDocument/2006/relationships" xmlns:p="http://schemas.openxmlformats.org/presentationml/2006/main">
  <p:tag name="NUM" val="3"/>
</p:tagLst>
</file>

<file path=ppt/tags/tag172.xml><?xml version="1.0" encoding="utf-8"?>
<p:tagLst xmlns:a="http://schemas.openxmlformats.org/drawingml/2006/main" xmlns:r="http://schemas.openxmlformats.org/officeDocument/2006/relationships" xmlns:p="http://schemas.openxmlformats.org/presentationml/2006/main">
  <p:tag name="NUM" val="4"/>
</p:tagLst>
</file>

<file path=ppt/tags/tag173.xml><?xml version="1.0" encoding="utf-8"?>
<p:tagLst xmlns:a="http://schemas.openxmlformats.org/drawingml/2006/main" xmlns:r="http://schemas.openxmlformats.org/officeDocument/2006/relationships" xmlns:p="http://schemas.openxmlformats.org/presentationml/2006/main">
  <p:tag name="NUM" val="5"/>
</p:tagLst>
</file>

<file path=ppt/tags/tag174.xml><?xml version="1.0" encoding="utf-8"?>
<p:tagLst xmlns:a="http://schemas.openxmlformats.org/drawingml/2006/main" xmlns:r="http://schemas.openxmlformats.org/officeDocument/2006/relationships" xmlns:p="http://schemas.openxmlformats.org/presentationml/2006/main">
  <p:tag name="NUM" val="6"/>
</p:tagLst>
</file>

<file path=ppt/tags/tag175.xml><?xml version="1.0" encoding="utf-8"?>
<p:tagLst xmlns:a="http://schemas.openxmlformats.org/drawingml/2006/main" xmlns:r="http://schemas.openxmlformats.org/officeDocument/2006/relationships" xmlns:p="http://schemas.openxmlformats.org/presentationml/2006/main">
  <p:tag name="NUM" val="7"/>
</p:tagLst>
</file>

<file path=ppt/tags/tag176.xml><?xml version="1.0" encoding="utf-8"?>
<p:tagLst xmlns:a="http://schemas.openxmlformats.org/drawingml/2006/main" xmlns:r="http://schemas.openxmlformats.org/officeDocument/2006/relationships" xmlns:p="http://schemas.openxmlformats.org/presentationml/2006/main">
  <p:tag name="NUM" val="8"/>
</p:tagLst>
</file>

<file path=ppt/tags/tag177.xml><?xml version="1.0" encoding="utf-8"?>
<p:tagLst xmlns:a="http://schemas.openxmlformats.org/drawingml/2006/main" xmlns:r="http://schemas.openxmlformats.org/officeDocument/2006/relationships" xmlns:p="http://schemas.openxmlformats.org/presentationml/2006/main">
  <p:tag name="NUM" val="1"/>
</p:tagLst>
</file>

<file path=ppt/tags/tag178.xml><?xml version="1.0" encoding="utf-8"?>
<p:tagLst xmlns:a="http://schemas.openxmlformats.org/drawingml/2006/main" xmlns:r="http://schemas.openxmlformats.org/officeDocument/2006/relationships" xmlns:p="http://schemas.openxmlformats.org/presentationml/2006/main">
  <p:tag name="NUM" val="2"/>
</p:tagLst>
</file>

<file path=ppt/tags/tag179.xml><?xml version="1.0" encoding="utf-8"?>
<p:tagLst xmlns:a="http://schemas.openxmlformats.org/drawingml/2006/main" xmlns:r="http://schemas.openxmlformats.org/officeDocument/2006/relationships" xmlns:p="http://schemas.openxmlformats.org/presentationml/2006/main">
  <p:tag name="NUM" val="3"/>
</p:tagLst>
</file>

<file path=ppt/tags/tag18.xml><?xml version="1.0" encoding="utf-8"?>
<p:tagLst xmlns:a="http://schemas.openxmlformats.org/drawingml/2006/main" xmlns:r="http://schemas.openxmlformats.org/officeDocument/2006/relationships" xmlns:p="http://schemas.openxmlformats.org/presentationml/2006/main">
  <p:tag name="NUM" val="3"/>
</p:tagLst>
</file>

<file path=ppt/tags/tag180.xml><?xml version="1.0" encoding="utf-8"?>
<p:tagLst xmlns:a="http://schemas.openxmlformats.org/drawingml/2006/main" xmlns:r="http://schemas.openxmlformats.org/officeDocument/2006/relationships" xmlns:p="http://schemas.openxmlformats.org/presentationml/2006/main">
  <p:tag name="NUM" val="4"/>
</p:tagLst>
</file>

<file path=ppt/tags/tag181.xml><?xml version="1.0" encoding="utf-8"?>
<p:tagLst xmlns:a="http://schemas.openxmlformats.org/drawingml/2006/main" xmlns:r="http://schemas.openxmlformats.org/officeDocument/2006/relationships" xmlns:p="http://schemas.openxmlformats.org/presentationml/2006/main">
  <p:tag name="NUM" val="5"/>
</p:tagLst>
</file>

<file path=ppt/tags/tag182.xml><?xml version="1.0" encoding="utf-8"?>
<p:tagLst xmlns:a="http://schemas.openxmlformats.org/drawingml/2006/main" xmlns:r="http://schemas.openxmlformats.org/officeDocument/2006/relationships" xmlns:p="http://schemas.openxmlformats.org/presentationml/2006/main">
  <p:tag name="NUM" val="6"/>
</p:tagLst>
</file>

<file path=ppt/tags/tag183.xml><?xml version="1.0" encoding="utf-8"?>
<p:tagLst xmlns:a="http://schemas.openxmlformats.org/drawingml/2006/main" xmlns:r="http://schemas.openxmlformats.org/officeDocument/2006/relationships" xmlns:p="http://schemas.openxmlformats.org/presentationml/2006/main">
  <p:tag name="NUM" val="7"/>
</p:tagLst>
</file>

<file path=ppt/tags/tag184.xml><?xml version="1.0" encoding="utf-8"?>
<p:tagLst xmlns:a="http://schemas.openxmlformats.org/drawingml/2006/main" xmlns:r="http://schemas.openxmlformats.org/officeDocument/2006/relationships" xmlns:p="http://schemas.openxmlformats.org/presentationml/2006/main">
  <p:tag name="NUM" val="8"/>
</p:tagLst>
</file>

<file path=ppt/tags/tag185.xml><?xml version="1.0" encoding="utf-8"?>
<p:tagLst xmlns:a="http://schemas.openxmlformats.org/drawingml/2006/main" xmlns:r="http://schemas.openxmlformats.org/officeDocument/2006/relationships" xmlns:p="http://schemas.openxmlformats.org/presentationml/2006/main">
  <p:tag name="NUM" val="1"/>
</p:tagLst>
</file>

<file path=ppt/tags/tag186.xml><?xml version="1.0" encoding="utf-8"?>
<p:tagLst xmlns:a="http://schemas.openxmlformats.org/drawingml/2006/main" xmlns:r="http://schemas.openxmlformats.org/officeDocument/2006/relationships" xmlns:p="http://schemas.openxmlformats.org/presentationml/2006/main">
  <p:tag name="NUM" val="2"/>
</p:tagLst>
</file>

<file path=ppt/tags/tag187.xml><?xml version="1.0" encoding="utf-8"?>
<p:tagLst xmlns:a="http://schemas.openxmlformats.org/drawingml/2006/main" xmlns:r="http://schemas.openxmlformats.org/officeDocument/2006/relationships" xmlns:p="http://schemas.openxmlformats.org/presentationml/2006/main">
  <p:tag name="NUM" val="3"/>
</p:tagLst>
</file>

<file path=ppt/tags/tag188.xml><?xml version="1.0" encoding="utf-8"?>
<p:tagLst xmlns:a="http://schemas.openxmlformats.org/drawingml/2006/main" xmlns:r="http://schemas.openxmlformats.org/officeDocument/2006/relationships" xmlns:p="http://schemas.openxmlformats.org/presentationml/2006/main">
  <p:tag name="NUM" val="4"/>
</p:tagLst>
</file>

<file path=ppt/tags/tag189.xml><?xml version="1.0" encoding="utf-8"?>
<p:tagLst xmlns:a="http://schemas.openxmlformats.org/drawingml/2006/main" xmlns:r="http://schemas.openxmlformats.org/officeDocument/2006/relationships" xmlns:p="http://schemas.openxmlformats.org/presentationml/2006/main">
  <p:tag name="NUM" val="5"/>
</p:tagLst>
</file>

<file path=ppt/tags/tag19.xml><?xml version="1.0" encoding="utf-8"?>
<p:tagLst xmlns:a="http://schemas.openxmlformats.org/drawingml/2006/main" xmlns:r="http://schemas.openxmlformats.org/officeDocument/2006/relationships" xmlns:p="http://schemas.openxmlformats.org/presentationml/2006/main">
  <p:tag name="NUM" val="4"/>
</p:tagLst>
</file>

<file path=ppt/tags/tag190.xml><?xml version="1.0" encoding="utf-8"?>
<p:tagLst xmlns:a="http://schemas.openxmlformats.org/drawingml/2006/main" xmlns:r="http://schemas.openxmlformats.org/officeDocument/2006/relationships" xmlns:p="http://schemas.openxmlformats.org/presentationml/2006/main">
  <p:tag name="NUM" val="6"/>
</p:tagLst>
</file>

<file path=ppt/tags/tag191.xml><?xml version="1.0" encoding="utf-8"?>
<p:tagLst xmlns:a="http://schemas.openxmlformats.org/drawingml/2006/main" xmlns:r="http://schemas.openxmlformats.org/officeDocument/2006/relationships" xmlns:p="http://schemas.openxmlformats.org/presentationml/2006/main">
  <p:tag name="NUM" val="7"/>
</p:tagLst>
</file>

<file path=ppt/tags/tag192.xml><?xml version="1.0" encoding="utf-8"?>
<p:tagLst xmlns:a="http://schemas.openxmlformats.org/drawingml/2006/main" xmlns:r="http://schemas.openxmlformats.org/officeDocument/2006/relationships" xmlns:p="http://schemas.openxmlformats.org/presentationml/2006/main">
  <p:tag name="NUM" val="8"/>
</p:tagLst>
</file>

<file path=ppt/tags/tag193.xml><?xml version="1.0" encoding="utf-8"?>
<p:tagLst xmlns:a="http://schemas.openxmlformats.org/drawingml/2006/main" xmlns:r="http://schemas.openxmlformats.org/officeDocument/2006/relationships" xmlns:p="http://schemas.openxmlformats.org/presentationml/2006/main">
  <p:tag name="NUM" val="9"/>
</p:tagLst>
</file>

<file path=ppt/tags/tag194.xml><?xml version="1.0" encoding="utf-8"?>
<p:tagLst xmlns:a="http://schemas.openxmlformats.org/drawingml/2006/main" xmlns:r="http://schemas.openxmlformats.org/officeDocument/2006/relationships" xmlns:p="http://schemas.openxmlformats.org/presentationml/2006/main">
  <p:tag name="NUM" val="1"/>
</p:tagLst>
</file>

<file path=ppt/tags/tag195.xml><?xml version="1.0" encoding="utf-8"?>
<p:tagLst xmlns:a="http://schemas.openxmlformats.org/drawingml/2006/main" xmlns:r="http://schemas.openxmlformats.org/officeDocument/2006/relationships" xmlns:p="http://schemas.openxmlformats.org/presentationml/2006/main">
  <p:tag name="NUM" val="2"/>
</p:tagLst>
</file>

<file path=ppt/tags/tag196.xml><?xml version="1.0" encoding="utf-8"?>
<p:tagLst xmlns:a="http://schemas.openxmlformats.org/drawingml/2006/main" xmlns:r="http://schemas.openxmlformats.org/officeDocument/2006/relationships" xmlns:p="http://schemas.openxmlformats.org/presentationml/2006/main">
  <p:tag name="NUM" val="3"/>
</p:tagLst>
</file>

<file path=ppt/tags/tag197.xml><?xml version="1.0" encoding="utf-8"?>
<p:tagLst xmlns:a="http://schemas.openxmlformats.org/drawingml/2006/main" xmlns:r="http://schemas.openxmlformats.org/officeDocument/2006/relationships" xmlns:p="http://schemas.openxmlformats.org/presentationml/2006/main">
  <p:tag name="NUM" val="4"/>
</p:tagLst>
</file>

<file path=ppt/tags/tag198.xml><?xml version="1.0" encoding="utf-8"?>
<p:tagLst xmlns:a="http://schemas.openxmlformats.org/drawingml/2006/main" xmlns:r="http://schemas.openxmlformats.org/officeDocument/2006/relationships" xmlns:p="http://schemas.openxmlformats.org/presentationml/2006/main">
  <p:tag name="NUM" val="5"/>
</p:tagLst>
</file>

<file path=ppt/tags/tag199.xml><?xml version="1.0" encoding="utf-8"?>
<p:tagLst xmlns:a="http://schemas.openxmlformats.org/drawingml/2006/main" xmlns:r="http://schemas.openxmlformats.org/officeDocument/2006/relationships" xmlns:p="http://schemas.openxmlformats.org/presentationml/2006/main">
  <p:tag name="NUM" val="6"/>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5"/>
</p:tagLst>
</file>

<file path=ppt/tags/tag200.xml><?xml version="1.0" encoding="utf-8"?>
<p:tagLst xmlns:a="http://schemas.openxmlformats.org/drawingml/2006/main" xmlns:r="http://schemas.openxmlformats.org/officeDocument/2006/relationships" xmlns:p="http://schemas.openxmlformats.org/presentationml/2006/main">
  <p:tag name="NUM" val="7"/>
</p:tagLst>
</file>

<file path=ppt/tags/tag201.xml><?xml version="1.0" encoding="utf-8"?>
<p:tagLst xmlns:a="http://schemas.openxmlformats.org/drawingml/2006/main" xmlns:r="http://schemas.openxmlformats.org/officeDocument/2006/relationships" xmlns:p="http://schemas.openxmlformats.org/presentationml/2006/main">
  <p:tag name="NUM" val="8"/>
</p:tagLst>
</file>

<file path=ppt/tags/tag202.xml><?xml version="1.0" encoding="utf-8"?>
<p:tagLst xmlns:a="http://schemas.openxmlformats.org/drawingml/2006/main" xmlns:r="http://schemas.openxmlformats.org/officeDocument/2006/relationships" xmlns:p="http://schemas.openxmlformats.org/presentationml/2006/main">
  <p:tag name="NUM" val="1"/>
</p:tagLst>
</file>

<file path=ppt/tags/tag203.xml><?xml version="1.0" encoding="utf-8"?>
<p:tagLst xmlns:a="http://schemas.openxmlformats.org/drawingml/2006/main" xmlns:r="http://schemas.openxmlformats.org/officeDocument/2006/relationships" xmlns:p="http://schemas.openxmlformats.org/presentationml/2006/main">
  <p:tag name="NUM" val="2"/>
</p:tagLst>
</file>

<file path=ppt/tags/tag204.xml><?xml version="1.0" encoding="utf-8"?>
<p:tagLst xmlns:a="http://schemas.openxmlformats.org/drawingml/2006/main" xmlns:r="http://schemas.openxmlformats.org/officeDocument/2006/relationships" xmlns:p="http://schemas.openxmlformats.org/presentationml/2006/main">
  <p:tag name="NUM" val="3"/>
</p:tagLst>
</file>

<file path=ppt/tags/tag205.xml><?xml version="1.0" encoding="utf-8"?>
<p:tagLst xmlns:a="http://schemas.openxmlformats.org/drawingml/2006/main" xmlns:r="http://schemas.openxmlformats.org/officeDocument/2006/relationships" xmlns:p="http://schemas.openxmlformats.org/presentationml/2006/main">
  <p:tag name="NUM" val="4"/>
</p:tagLst>
</file>

<file path=ppt/tags/tag206.xml><?xml version="1.0" encoding="utf-8"?>
<p:tagLst xmlns:a="http://schemas.openxmlformats.org/drawingml/2006/main" xmlns:r="http://schemas.openxmlformats.org/officeDocument/2006/relationships" xmlns:p="http://schemas.openxmlformats.org/presentationml/2006/main">
  <p:tag name="NUM" val="5"/>
</p:tagLst>
</file>

<file path=ppt/tags/tag207.xml><?xml version="1.0" encoding="utf-8"?>
<p:tagLst xmlns:a="http://schemas.openxmlformats.org/drawingml/2006/main" xmlns:r="http://schemas.openxmlformats.org/officeDocument/2006/relationships" xmlns:p="http://schemas.openxmlformats.org/presentationml/2006/main">
  <p:tag name="NUM" val="6"/>
</p:tagLst>
</file>

<file path=ppt/tags/tag208.xml><?xml version="1.0" encoding="utf-8"?>
<p:tagLst xmlns:a="http://schemas.openxmlformats.org/drawingml/2006/main" xmlns:r="http://schemas.openxmlformats.org/officeDocument/2006/relationships" xmlns:p="http://schemas.openxmlformats.org/presentationml/2006/main">
  <p:tag name="NUM" val="7"/>
</p:tagLst>
</file>

<file path=ppt/tags/tag209.xml><?xml version="1.0" encoding="utf-8"?>
<p:tagLst xmlns:a="http://schemas.openxmlformats.org/drawingml/2006/main" xmlns:r="http://schemas.openxmlformats.org/officeDocument/2006/relationships" xmlns:p="http://schemas.openxmlformats.org/presentationml/2006/main">
  <p:tag name="NUM" val="8"/>
</p:tagLst>
</file>

<file path=ppt/tags/tag21.xml><?xml version="1.0" encoding="utf-8"?>
<p:tagLst xmlns:a="http://schemas.openxmlformats.org/drawingml/2006/main" xmlns:r="http://schemas.openxmlformats.org/officeDocument/2006/relationships" xmlns:p="http://schemas.openxmlformats.org/presentationml/2006/main">
  <p:tag name="NUM" val="6"/>
</p:tagLst>
</file>

<file path=ppt/tags/tag210.xml><?xml version="1.0" encoding="utf-8"?>
<p:tagLst xmlns:a="http://schemas.openxmlformats.org/drawingml/2006/main" xmlns:r="http://schemas.openxmlformats.org/officeDocument/2006/relationships" xmlns:p="http://schemas.openxmlformats.org/presentationml/2006/main">
  <p:tag name="NUM" val="9"/>
</p:tagLst>
</file>

<file path=ppt/tags/tag211.xml><?xml version="1.0" encoding="utf-8"?>
<p:tagLst xmlns:a="http://schemas.openxmlformats.org/drawingml/2006/main" xmlns:r="http://schemas.openxmlformats.org/officeDocument/2006/relationships" xmlns:p="http://schemas.openxmlformats.org/presentationml/2006/main">
  <p:tag name="NUM" val="1"/>
</p:tagLst>
</file>

<file path=ppt/tags/tag212.xml><?xml version="1.0" encoding="utf-8"?>
<p:tagLst xmlns:a="http://schemas.openxmlformats.org/drawingml/2006/main" xmlns:r="http://schemas.openxmlformats.org/officeDocument/2006/relationships" xmlns:p="http://schemas.openxmlformats.org/presentationml/2006/main">
  <p:tag name="NUM" val="2"/>
</p:tagLst>
</file>

<file path=ppt/tags/tag213.xml><?xml version="1.0" encoding="utf-8"?>
<p:tagLst xmlns:a="http://schemas.openxmlformats.org/drawingml/2006/main" xmlns:r="http://schemas.openxmlformats.org/officeDocument/2006/relationships" xmlns:p="http://schemas.openxmlformats.org/presentationml/2006/main">
  <p:tag name="NUM" val="3"/>
</p:tagLst>
</file>

<file path=ppt/tags/tag214.xml><?xml version="1.0" encoding="utf-8"?>
<p:tagLst xmlns:a="http://schemas.openxmlformats.org/drawingml/2006/main" xmlns:r="http://schemas.openxmlformats.org/officeDocument/2006/relationships" xmlns:p="http://schemas.openxmlformats.org/presentationml/2006/main">
  <p:tag name="NUM" val="4"/>
</p:tagLst>
</file>

<file path=ppt/tags/tag215.xml><?xml version="1.0" encoding="utf-8"?>
<p:tagLst xmlns:a="http://schemas.openxmlformats.org/drawingml/2006/main" xmlns:r="http://schemas.openxmlformats.org/officeDocument/2006/relationships" xmlns:p="http://schemas.openxmlformats.org/presentationml/2006/main">
  <p:tag name="NUM" val="5"/>
</p:tagLst>
</file>

<file path=ppt/tags/tag216.xml><?xml version="1.0" encoding="utf-8"?>
<p:tagLst xmlns:a="http://schemas.openxmlformats.org/drawingml/2006/main" xmlns:r="http://schemas.openxmlformats.org/officeDocument/2006/relationships" xmlns:p="http://schemas.openxmlformats.org/presentationml/2006/main">
  <p:tag name="NUM" val="6"/>
</p:tagLst>
</file>

<file path=ppt/tags/tag217.xml><?xml version="1.0" encoding="utf-8"?>
<p:tagLst xmlns:a="http://schemas.openxmlformats.org/drawingml/2006/main" xmlns:r="http://schemas.openxmlformats.org/officeDocument/2006/relationships" xmlns:p="http://schemas.openxmlformats.org/presentationml/2006/main">
  <p:tag name="NUM" val="7"/>
</p:tagLst>
</file>

<file path=ppt/tags/tag218.xml><?xml version="1.0" encoding="utf-8"?>
<p:tagLst xmlns:a="http://schemas.openxmlformats.org/drawingml/2006/main" xmlns:r="http://schemas.openxmlformats.org/officeDocument/2006/relationships" xmlns:p="http://schemas.openxmlformats.org/presentationml/2006/main">
  <p:tag name="NUM" val="8"/>
</p:tagLst>
</file>

<file path=ppt/tags/tag219.xml><?xml version="1.0" encoding="utf-8"?>
<p:tagLst xmlns:a="http://schemas.openxmlformats.org/drawingml/2006/main" xmlns:r="http://schemas.openxmlformats.org/officeDocument/2006/relationships" xmlns:p="http://schemas.openxmlformats.org/presentationml/2006/main">
  <p:tag name="NUM" val="1"/>
</p:tagLst>
</file>

<file path=ppt/tags/tag22.xml><?xml version="1.0" encoding="utf-8"?>
<p:tagLst xmlns:a="http://schemas.openxmlformats.org/drawingml/2006/main" xmlns:r="http://schemas.openxmlformats.org/officeDocument/2006/relationships" xmlns:p="http://schemas.openxmlformats.org/presentationml/2006/main">
  <p:tag name="NUM" val="7"/>
</p:tagLst>
</file>

<file path=ppt/tags/tag220.xml><?xml version="1.0" encoding="utf-8"?>
<p:tagLst xmlns:a="http://schemas.openxmlformats.org/drawingml/2006/main" xmlns:r="http://schemas.openxmlformats.org/officeDocument/2006/relationships" xmlns:p="http://schemas.openxmlformats.org/presentationml/2006/main">
  <p:tag name="NUM" val="2"/>
</p:tagLst>
</file>

<file path=ppt/tags/tag221.xml><?xml version="1.0" encoding="utf-8"?>
<p:tagLst xmlns:a="http://schemas.openxmlformats.org/drawingml/2006/main" xmlns:r="http://schemas.openxmlformats.org/officeDocument/2006/relationships" xmlns:p="http://schemas.openxmlformats.org/presentationml/2006/main">
  <p:tag name="NUM" val="3"/>
</p:tagLst>
</file>

<file path=ppt/tags/tag222.xml><?xml version="1.0" encoding="utf-8"?>
<p:tagLst xmlns:a="http://schemas.openxmlformats.org/drawingml/2006/main" xmlns:r="http://schemas.openxmlformats.org/officeDocument/2006/relationships" xmlns:p="http://schemas.openxmlformats.org/presentationml/2006/main">
  <p:tag name="NUM" val="4"/>
</p:tagLst>
</file>

<file path=ppt/tags/tag223.xml><?xml version="1.0" encoding="utf-8"?>
<p:tagLst xmlns:a="http://schemas.openxmlformats.org/drawingml/2006/main" xmlns:r="http://schemas.openxmlformats.org/officeDocument/2006/relationships" xmlns:p="http://schemas.openxmlformats.org/presentationml/2006/main">
  <p:tag name="NUM" val="5"/>
</p:tagLst>
</file>

<file path=ppt/tags/tag224.xml><?xml version="1.0" encoding="utf-8"?>
<p:tagLst xmlns:a="http://schemas.openxmlformats.org/drawingml/2006/main" xmlns:r="http://schemas.openxmlformats.org/officeDocument/2006/relationships" xmlns:p="http://schemas.openxmlformats.org/presentationml/2006/main">
  <p:tag name="NUM" val="6"/>
</p:tagLst>
</file>

<file path=ppt/tags/tag225.xml><?xml version="1.0" encoding="utf-8"?>
<p:tagLst xmlns:a="http://schemas.openxmlformats.org/drawingml/2006/main" xmlns:r="http://schemas.openxmlformats.org/officeDocument/2006/relationships" xmlns:p="http://schemas.openxmlformats.org/presentationml/2006/main">
  <p:tag name="NUM" val="7"/>
</p:tagLst>
</file>

<file path=ppt/tags/tag226.xml><?xml version="1.0" encoding="utf-8"?>
<p:tagLst xmlns:a="http://schemas.openxmlformats.org/drawingml/2006/main" xmlns:r="http://schemas.openxmlformats.org/officeDocument/2006/relationships" xmlns:p="http://schemas.openxmlformats.org/presentationml/2006/main">
  <p:tag name="NUM" val="8"/>
</p:tagLst>
</file>

<file path=ppt/tags/tag227.xml><?xml version="1.0" encoding="utf-8"?>
<p:tagLst xmlns:a="http://schemas.openxmlformats.org/drawingml/2006/main" xmlns:r="http://schemas.openxmlformats.org/officeDocument/2006/relationships" xmlns:p="http://schemas.openxmlformats.org/presentationml/2006/main">
  <p:tag name="NUM" val="1"/>
</p:tagLst>
</file>

<file path=ppt/tags/tag228.xml><?xml version="1.0" encoding="utf-8"?>
<p:tagLst xmlns:a="http://schemas.openxmlformats.org/drawingml/2006/main" xmlns:r="http://schemas.openxmlformats.org/officeDocument/2006/relationships" xmlns:p="http://schemas.openxmlformats.org/presentationml/2006/main">
  <p:tag name="NUM" val="2"/>
</p:tagLst>
</file>

<file path=ppt/tags/tag229.xml><?xml version="1.0" encoding="utf-8"?>
<p:tagLst xmlns:a="http://schemas.openxmlformats.org/drawingml/2006/main" xmlns:r="http://schemas.openxmlformats.org/officeDocument/2006/relationships" xmlns:p="http://schemas.openxmlformats.org/presentationml/2006/main">
  <p:tag name="NUM" val="1"/>
</p:tagLst>
</file>

<file path=ppt/tags/tag23.xml><?xml version="1.0" encoding="utf-8"?>
<p:tagLst xmlns:a="http://schemas.openxmlformats.org/drawingml/2006/main" xmlns:r="http://schemas.openxmlformats.org/officeDocument/2006/relationships" xmlns:p="http://schemas.openxmlformats.org/presentationml/2006/main">
  <p:tag name="NUM" val="1"/>
</p:tagLst>
</file>

<file path=ppt/tags/tag230.xml><?xml version="1.0" encoding="utf-8"?>
<p:tagLst xmlns:a="http://schemas.openxmlformats.org/drawingml/2006/main" xmlns:r="http://schemas.openxmlformats.org/officeDocument/2006/relationships" xmlns:p="http://schemas.openxmlformats.org/presentationml/2006/main">
  <p:tag name="NUM" val="2"/>
</p:tagLst>
</file>

<file path=ppt/tags/tag231.xml><?xml version="1.0" encoding="utf-8"?>
<p:tagLst xmlns:a="http://schemas.openxmlformats.org/drawingml/2006/main" xmlns:r="http://schemas.openxmlformats.org/officeDocument/2006/relationships" xmlns:p="http://schemas.openxmlformats.org/presentationml/2006/main">
  <p:tag name="NUM" val="3"/>
</p:tagLst>
</file>

<file path=ppt/tags/tag232.xml><?xml version="1.0" encoding="utf-8"?>
<p:tagLst xmlns:a="http://schemas.openxmlformats.org/drawingml/2006/main" xmlns:r="http://schemas.openxmlformats.org/officeDocument/2006/relationships" xmlns:p="http://schemas.openxmlformats.org/presentationml/2006/main">
  <p:tag name="NUM" val="4"/>
</p:tagLst>
</file>

<file path=ppt/tags/tag233.xml><?xml version="1.0" encoding="utf-8"?>
<p:tagLst xmlns:a="http://schemas.openxmlformats.org/drawingml/2006/main" xmlns:r="http://schemas.openxmlformats.org/officeDocument/2006/relationships" xmlns:p="http://schemas.openxmlformats.org/presentationml/2006/main">
  <p:tag name="NUM" val="5"/>
</p:tagLst>
</file>

<file path=ppt/tags/tag234.xml><?xml version="1.0" encoding="utf-8"?>
<p:tagLst xmlns:a="http://schemas.openxmlformats.org/drawingml/2006/main" xmlns:r="http://schemas.openxmlformats.org/officeDocument/2006/relationships" xmlns:p="http://schemas.openxmlformats.org/presentationml/2006/main">
  <p:tag name="NUM" val="6"/>
</p:tagLst>
</file>

<file path=ppt/tags/tag235.xml><?xml version="1.0" encoding="utf-8"?>
<p:tagLst xmlns:a="http://schemas.openxmlformats.org/drawingml/2006/main" xmlns:r="http://schemas.openxmlformats.org/officeDocument/2006/relationships" xmlns:p="http://schemas.openxmlformats.org/presentationml/2006/main">
  <p:tag name="NUM" val="1"/>
</p:tagLst>
</file>

<file path=ppt/tags/tag236.xml><?xml version="1.0" encoding="utf-8"?>
<p:tagLst xmlns:a="http://schemas.openxmlformats.org/drawingml/2006/main" xmlns:r="http://schemas.openxmlformats.org/officeDocument/2006/relationships" xmlns:p="http://schemas.openxmlformats.org/presentationml/2006/main">
  <p:tag name="NUM" val="2"/>
</p:tagLst>
</file>

<file path=ppt/tags/tag237.xml><?xml version="1.0" encoding="utf-8"?>
<p:tagLst xmlns:a="http://schemas.openxmlformats.org/drawingml/2006/main" xmlns:r="http://schemas.openxmlformats.org/officeDocument/2006/relationships" xmlns:p="http://schemas.openxmlformats.org/presentationml/2006/main">
  <p:tag name="NUM" val="3"/>
</p:tagLst>
</file>

<file path=ppt/tags/tag238.xml><?xml version="1.0" encoding="utf-8"?>
<p:tagLst xmlns:a="http://schemas.openxmlformats.org/drawingml/2006/main" xmlns:r="http://schemas.openxmlformats.org/officeDocument/2006/relationships" xmlns:p="http://schemas.openxmlformats.org/presentationml/2006/main">
  <p:tag name="NUM" val="4"/>
</p:tagLst>
</file>

<file path=ppt/tags/tag239.xml><?xml version="1.0" encoding="utf-8"?>
<p:tagLst xmlns:a="http://schemas.openxmlformats.org/drawingml/2006/main" xmlns:r="http://schemas.openxmlformats.org/officeDocument/2006/relationships" xmlns:p="http://schemas.openxmlformats.org/presentationml/2006/main">
  <p:tag name="NUM" val="5"/>
</p:tagLst>
</file>

<file path=ppt/tags/tag24.xml><?xml version="1.0" encoding="utf-8"?>
<p:tagLst xmlns:a="http://schemas.openxmlformats.org/drawingml/2006/main" xmlns:r="http://schemas.openxmlformats.org/officeDocument/2006/relationships" xmlns:p="http://schemas.openxmlformats.org/presentationml/2006/main">
  <p:tag name="NUM" val="2"/>
</p:tagLst>
</file>

<file path=ppt/tags/tag240.xml><?xml version="1.0" encoding="utf-8"?>
<p:tagLst xmlns:a="http://schemas.openxmlformats.org/drawingml/2006/main" xmlns:r="http://schemas.openxmlformats.org/officeDocument/2006/relationships" xmlns:p="http://schemas.openxmlformats.org/presentationml/2006/main">
  <p:tag name="NUM" val="6"/>
</p:tagLst>
</file>

<file path=ppt/tags/tag241.xml><?xml version="1.0" encoding="utf-8"?>
<p:tagLst xmlns:a="http://schemas.openxmlformats.org/drawingml/2006/main" xmlns:r="http://schemas.openxmlformats.org/officeDocument/2006/relationships" xmlns:p="http://schemas.openxmlformats.org/presentationml/2006/main">
  <p:tag name="NUM" val="7"/>
</p:tagLst>
</file>

<file path=ppt/tags/tag242.xml><?xml version="1.0" encoding="utf-8"?>
<p:tagLst xmlns:a="http://schemas.openxmlformats.org/drawingml/2006/main" xmlns:r="http://schemas.openxmlformats.org/officeDocument/2006/relationships" xmlns:p="http://schemas.openxmlformats.org/presentationml/2006/main">
  <p:tag name="NUM" val="1"/>
</p:tagLst>
</file>

<file path=ppt/tags/tag243.xml><?xml version="1.0" encoding="utf-8"?>
<p:tagLst xmlns:a="http://schemas.openxmlformats.org/drawingml/2006/main" xmlns:r="http://schemas.openxmlformats.org/officeDocument/2006/relationships" xmlns:p="http://schemas.openxmlformats.org/presentationml/2006/main">
  <p:tag name="NUM" val="2"/>
</p:tagLst>
</file>

<file path=ppt/tags/tag244.xml><?xml version="1.0" encoding="utf-8"?>
<p:tagLst xmlns:a="http://schemas.openxmlformats.org/drawingml/2006/main" xmlns:r="http://schemas.openxmlformats.org/officeDocument/2006/relationships" xmlns:p="http://schemas.openxmlformats.org/presentationml/2006/main">
  <p:tag name="NUM" val="3"/>
</p:tagLst>
</file>

<file path=ppt/tags/tag245.xml><?xml version="1.0" encoding="utf-8"?>
<p:tagLst xmlns:a="http://schemas.openxmlformats.org/drawingml/2006/main" xmlns:r="http://schemas.openxmlformats.org/officeDocument/2006/relationships" xmlns:p="http://schemas.openxmlformats.org/presentationml/2006/main">
  <p:tag name="NUM" val="4"/>
</p:tagLst>
</file>

<file path=ppt/tags/tag246.xml><?xml version="1.0" encoding="utf-8"?>
<p:tagLst xmlns:a="http://schemas.openxmlformats.org/drawingml/2006/main" xmlns:r="http://schemas.openxmlformats.org/officeDocument/2006/relationships" xmlns:p="http://schemas.openxmlformats.org/presentationml/2006/main">
  <p:tag name="NUM" val="5"/>
</p:tagLst>
</file>

<file path=ppt/tags/tag247.xml><?xml version="1.0" encoding="utf-8"?>
<p:tagLst xmlns:a="http://schemas.openxmlformats.org/drawingml/2006/main" xmlns:r="http://schemas.openxmlformats.org/officeDocument/2006/relationships" xmlns:p="http://schemas.openxmlformats.org/presentationml/2006/main">
  <p:tag name="NUM" val="6"/>
</p:tagLst>
</file>

<file path=ppt/tags/tag248.xml><?xml version="1.0" encoding="utf-8"?>
<p:tagLst xmlns:a="http://schemas.openxmlformats.org/drawingml/2006/main" xmlns:r="http://schemas.openxmlformats.org/officeDocument/2006/relationships" xmlns:p="http://schemas.openxmlformats.org/presentationml/2006/main">
  <p:tag name="NUM" val="7"/>
</p:tagLst>
</file>

<file path=ppt/tags/tag249.xml><?xml version="1.0" encoding="utf-8"?>
<p:tagLst xmlns:a="http://schemas.openxmlformats.org/drawingml/2006/main" xmlns:r="http://schemas.openxmlformats.org/officeDocument/2006/relationships" xmlns:p="http://schemas.openxmlformats.org/presentationml/2006/main">
  <p:tag name="NUM" val="1"/>
</p:tagLst>
</file>

<file path=ppt/tags/tag25.xml><?xml version="1.0" encoding="utf-8"?>
<p:tagLst xmlns:a="http://schemas.openxmlformats.org/drawingml/2006/main" xmlns:r="http://schemas.openxmlformats.org/officeDocument/2006/relationships" xmlns:p="http://schemas.openxmlformats.org/presentationml/2006/main">
  <p:tag name="NUM" val="1"/>
</p:tagLst>
</file>

<file path=ppt/tags/tag250.xml><?xml version="1.0" encoding="utf-8"?>
<p:tagLst xmlns:a="http://schemas.openxmlformats.org/drawingml/2006/main" xmlns:r="http://schemas.openxmlformats.org/officeDocument/2006/relationships" xmlns:p="http://schemas.openxmlformats.org/presentationml/2006/main">
  <p:tag name="NUM" val="2"/>
</p:tagLst>
</file>

<file path=ppt/tags/tag251.xml><?xml version="1.0" encoding="utf-8"?>
<p:tagLst xmlns:a="http://schemas.openxmlformats.org/drawingml/2006/main" xmlns:r="http://schemas.openxmlformats.org/officeDocument/2006/relationships" xmlns:p="http://schemas.openxmlformats.org/presentationml/2006/main">
  <p:tag name="NUM" val="3"/>
</p:tagLst>
</file>

<file path=ppt/tags/tag252.xml><?xml version="1.0" encoding="utf-8"?>
<p:tagLst xmlns:a="http://schemas.openxmlformats.org/drawingml/2006/main" xmlns:r="http://schemas.openxmlformats.org/officeDocument/2006/relationships" xmlns:p="http://schemas.openxmlformats.org/presentationml/2006/main">
  <p:tag name="NUM" val="4"/>
</p:tagLst>
</file>

<file path=ppt/tags/tag253.xml><?xml version="1.0" encoding="utf-8"?>
<p:tagLst xmlns:a="http://schemas.openxmlformats.org/drawingml/2006/main" xmlns:r="http://schemas.openxmlformats.org/officeDocument/2006/relationships" xmlns:p="http://schemas.openxmlformats.org/presentationml/2006/main">
  <p:tag name="NUM" val="5"/>
</p:tagLst>
</file>

<file path=ppt/tags/tag254.xml><?xml version="1.0" encoding="utf-8"?>
<p:tagLst xmlns:a="http://schemas.openxmlformats.org/drawingml/2006/main" xmlns:r="http://schemas.openxmlformats.org/officeDocument/2006/relationships" xmlns:p="http://schemas.openxmlformats.org/presentationml/2006/main">
  <p:tag name="NUM" val="6"/>
</p:tagLst>
</file>

<file path=ppt/tags/tag255.xml><?xml version="1.0" encoding="utf-8"?>
<p:tagLst xmlns:a="http://schemas.openxmlformats.org/drawingml/2006/main" xmlns:r="http://schemas.openxmlformats.org/officeDocument/2006/relationships" xmlns:p="http://schemas.openxmlformats.org/presentationml/2006/main">
  <p:tag name="NUM" val="7"/>
</p:tagLst>
</file>

<file path=ppt/tags/tag256.xml><?xml version="1.0" encoding="utf-8"?>
<p:tagLst xmlns:a="http://schemas.openxmlformats.org/drawingml/2006/main" xmlns:r="http://schemas.openxmlformats.org/officeDocument/2006/relationships" xmlns:p="http://schemas.openxmlformats.org/presentationml/2006/main">
  <p:tag name="NUM" val="8"/>
</p:tagLst>
</file>

<file path=ppt/tags/tag257.xml><?xml version="1.0" encoding="utf-8"?>
<p:tagLst xmlns:a="http://schemas.openxmlformats.org/drawingml/2006/main" xmlns:r="http://schemas.openxmlformats.org/officeDocument/2006/relationships" xmlns:p="http://schemas.openxmlformats.org/presentationml/2006/main">
  <p:tag name="NUM" val="9"/>
</p:tagLst>
</file>

<file path=ppt/tags/tag258.xml><?xml version="1.0" encoding="utf-8"?>
<p:tagLst xmlns:a="http://schemas.openxmlformats.org/drawingml/2006/main" xmlns:r="http://schemas.openxmlformats.org/officeDocument/2006/relationships" xmlns:p="http://schemas.openxmlformats.org/presentationml/2006/main">
  <p:tag name="NUM" val="1"/>
</p:tagLst>
</file>

<file path=ppt/tags/tag259.xml><?xml version="1.0" encoding="utf-8"?>
<p:tagLst xmlns:a="http://schemas.openxmlformats.org/drawingml/2006/main" xmlns:r="http://schemas.openxmlformats.org/officeDocument/2006/relationships" xmlns:p="http://schemas.openxmlformats.org/presentationml/2006/main">
  <p:tag name="NUM" val="2"/>
</p:tagLst>
</file>

<file path=ppt/tags/tag26.xml><?xml version="1.0" encoding="utf-8"?>
<p:tagLst xmlns:a="http://schemas.openxmlformats.org/drawingml/2006/main" xmlns:r="http://schemas.openxmlformats.org/officeDocument/2006/relationships" xmlns:p="http://schemas.openxmlformats.org/presentationml/2006/main">
  <p:tag name="NUM" val="2"/>
</p:tagLst>
</file>

<file path=ppt/tags/tag260.xml><?xml version="1.0" encoding="utf-8"?>
<p:tagLst xmlns:a="http://schemas.openxmlformats.org/drawingml/2006/main" xmlns:r="http://schemas.openxmlformats.org/officeDocument/2006/relationships" xmlns:p="http://schemas.openxmlformats.org/presentationml/2006/main">
  <p:tag name="NUM" val="1"/>
</p:tagLst>
</file>

<file path=ppt/tags/tag261.xml><?xml version="1.0" encoding="utf-8"?>
<p:tagLst xmlns:a="http://schemas.openxmlformats.org/drawingml/2006/main" xmlns:r="http://schemas.openxmlformats.org/officeDocument/2006/relationships" xmlns:p="http://schemas.openxmlformats.org/presentationml/2006/main">
  <p:tag name="NUM" val="2"/>
</p:tagLst>
</file>

<file path=ppt/tags/tag262.xml><?xml version="1.0" encoding="utf-8"?>
<p:tagLst xmlns:a="http://schemas.openxmlformats.org/drawingml/2006/main" xmlns:r="http://schemas.openxmlformats.org/officeDocument/2006/relationships" xmlns:p="http://schemas.openxmlformats.org/presentationml/2006/main">
  <p:tag name="NUM" val="3"/>
</p:tagLst>
</file>

<file path=ppt/tags/tag263.xml><?xml version="1.0" encoding="utf-8"?>
<p:tagLst xmlns:a="http://schemas.openxmlformats.org/drawingml/2006/main" xmlns:r="http://schemas.openxmlformats.org/officeDocument/2006/relationships" xmlns:p="http://schemas.openxmlformats.org/presentationml/2006/main">
  <p:tag name="NUM" val="4"/>
</p:tagLst>
</file>

<file path=ppt/tags/tag264.xml><?xml version="1.0" encoding="utf-8"?>
<p:tagLst xmlns:a="http://schemas.openxmlformats.org/drawingml/2006/main" xmlns:r="http://schemas.openxmlformats.org/officeDocument/2006/relationships" xmlns:p="http://schemas.openxmlformats.org/presentationml/2006/main">
  <p:tag name="NUM" val="5"/>
</p:tagLst>
</file>

<file path=ppt/tags/tag265.xml><?xml version="1.0" encoding="utf-8"?>
<p:tagLst xmlns:a="http://schemas.openxmlformats.org/drawingml/2006/main" xmlns:r="http://schemas.openxmlformats.org/officeDocument/2006/relationships" xmlns:p="http://schemas.openxmlformats.org/presentationml/2006/main">
  <p:tag name="NUM" val="6"/>
</p:tagLst>
</file>

<file path=ppt/tags/tag266.xml><?xml version="1.0" encoding="utf-8"?>
<p:tagLst xmlns:a="http://schemas.openxmlformats.org/drawingml/2006/main" xmlns:r="http://schemas.openxmlformats.org/officeDocument/2006/relationships" xmlns:p="http://schemas.openxmlformats.org/presentationml/2006/main">
  <p:tag name="NUM" val="1"/>
</p:tagLst>
</file>

<file path=ppt/tags/tag267.xml><?xml version="1.0" encoding="utf-8"?>
<p:tagLst xmlns:a="http://schemas.openxmlformats.org/drawingml/2006/main" xmlns:r="http://schemas.openxmlformats.org/officeDocument/2006/relationships" xmlns:p="http://schemas.openxmlformats.org/presentationml/2006/main">
  <p:tag name="NUM" val="2"/>
</p:tagLst>
</file>

<file path=ppt/tags/tag268.xml><?xml version="1.0" encoding="utf-8"?>
<p:tagLst xmlns:a="http://schemas.openxmlformats.org/drawingml/2006/main" xmlns:r="http://schemas.openxmlformats.org/officeDocument/2006/relationships" xmlns:p="http://schemas.openxmlformats.org/presentationml/2006/main">
  <p:tag name="NUM" val="3"/>
</p:tagLst>
</file>

<file path=ppt/tags/tag269.xml><?xml version="1.0" encoding="utf-8"?>
<p:tagLst xmlns:a="http://schemas.openxmlformats.org/drawingml/2006/main" xmlns:r="http://schemas.openxmlformats.org/officeDocument/2006/relationships" xmlns:p="http://schemas.openxmlformats.org/presentationml/2006/main">
  <p:tag name="NUM" val="4"/>
</p:tagLst>
</file>

<file path=ppt/tags/tag27.xml><?xml version="1.0" encoding="utf-8"?>
<p:tagLst xmlns:a="http://schemas.openxmlformats.org/drawingml/2006/main" xmlns:r="http://schemas.openxmlformats.org/officeDocument/2006/relationships" xmlns:p="http://schemas.openxmlformats.org/presentationml/2006/main">
  <p:tag name="NUM" val="3"/>
</p:tagLst>
</file>

<file path=ppt/tags/tag270.xml><?xml version="1.0" encoding="utf-8"?>
<p:tagLst xmlns:a="http://schemas.openxmlformats.org/drawingml/2006/main" xmlns:r="http://schemas.openxmlformats.org/officeDocument/2006/relationships" xmlns:p="http://schemas.openxmlformats.org/presentationml/2006/main">
  <p:tag name="NUM" val="5"/>
</p:tagLst>
</file>

<file path=ppt/tags/tag271.xml><?xml version="1.0" encoding="utf-8"?>
<p:tagLst xmlns:a="http://schemas.openxmlformats.org/drawingml/2006/main" xmlns:r="http://schemas.openxmlformats.org/officeDocument/2006/relationships" xmlns:p="http://schemas.openxmlformats.org/presentationml/2006/main">
  <p:tag name="NUM" val="6"/>
</p:tagLst>
</file>

<file path=ppt/tags/tag272.xml><?xml version="1.0" encoding="utf-8"?>
<p:tagLst xmlns:a="http://schemas.openxmlformats.org/drawingml/2006/main" xmlns:r="http://schemas.openxmlformats.org/officeDocument/2006/relationships" xmlns:p="http://schemas.openxmlformats.org/presentationml/2006/main">
  <p:tag name="NUM" val="1"/>
</p:tagLst>
</file>

<file path=ppt/tags/tag273.xml><?xml version="1.0" encoding="utf-8"?>
<p:tagLst xmlns:a="http://schemas.openxmlformats.org/drawingml/2006/main" xmlns:r="http://schemas.openxmlformats.org/officeDocument/2006/relationships" xmlns:p="http://schemas.openxmlformats.org/presentationml/2006/main">
  <p:tag name="NUM" val="2"/>
</p:tagLst>
</file>

<file path=ppt/tags/tag274.xml><?xml version="1.0" encoding="utf-8"?>
<p:tagLst xmlns:a="http://schemas.openxmlformats.org/drawingml/2006/main" xmlns:r="http://schemas.openxmlformats.org/officeDocument/2006/relationships" xmlns:p="http://schemas.openxmlformats.org/presentationml/2006/main">
  <p:tag name="NUM" val="3"/>
</p:tagLst>
</file>

<file path=ppt/tags/tag275.xml><?xml version="1.0" encoding="utf-8"?>
<p:tagLst xmlns:a="http://schemas.openxmlformats.org/drawingml/2006/main" xmlns:r="http://schemas.openxmlformats.org/officeDocument/2006/relationships" xmlns:p="http://schemas.openxmlformats.org/presentationml/2006/main">
  <p:tag name="NUM" val="4"/>
</p:tagLst>
</file>

<file path=ppt/tags/tag276.xml><?xml version="1.0" encoding="utf-8"?>
<p:tagLst xmlns:a="http://schemas.openxmlformats.org/drawingml/2006/main" xmlns:r="http://schemas.openxmlformats.org/officeDocument/2006/relationships" xmlns:p="http://schemas.openxmlformats.org/presentationml/2006/main">
  <p:tag name="NUM" val="5"/>
</p:tagLst>
</file>

<file path=ppt/tags/tag277.xml><?xml version="1.0" encoding="utf-8"?>
<p:tagLst xmlns:a="http://schemas.openxmlformats.org/drawingml/2006/main" xmlns:r="http://schemas.openxmlformats.org/officeDocument/2006/relationships" xmlns:p="http://schemas.openxmlformats.org/presentationml/2006/main">
  <p:tag name="NUM" val="6"/>
</p:tagLst>
</file>

<file path=ppt/tags/tag278.xml><?xml version="1.0" encoding="utf-8"?>
<p:tagLst xmlns:a="http://schemas.openxmlformats.org/drawingml/2006/main" xmlns:r="http://schemas.openxmlformats.org/officeDocument/2006/relationships" xmlns:p="http://schemas.openxmlformats.org/presentationml/2006/main">
  <p:tag name="NUM" val="7"/>
</p:tagLst>
</file>

<file path=ppt/tags/tag279.xml><?xml version="1.0" encoding="utf-8"?>
<p:tagLst xmlns:a="http://schemas.openxmlformats.org/drawingml/2006/main" xmlns:r="http://schemas.openxmlformats.org/officeDocument/2006/relationships" xmlns:p="http://schemas.openxmlformats.org/presentationml/2006/main">
  <p:tag name="NUM" val="8"/>
</p:tagLst>
</file>

<file path=ppt/tags/tag28.xml><?xml version="1.0" encoding="utf-8"?>
<p:tagLst xmlns:a="http://schemas.openxmlformats.org/drawingml/2006/main" xmlns:r="http://schemas.openxmlformats.org/officeDocument/2006/relationships" xmlns:p="http://schemas.openxmlformats.org/presentationml/2006/main">
  <p:tag name="NUM" val="4"/>
</p:tagLst>
</file>

<file path=ppt/tags/tag280.xml><?xml version="1.0" encoding="utf-8"?>
<p:tagLst xmlns:a="http://schemas.openxmlformats.org/drawingml/2006/main" xmlns:r="http://schemas.openxmlformats.org/officeDocument/2006/relationships" xmlns:p="http://schemas.openxmlformats.org/presentationml/2006/main">
  <p:tag name="NUM" val="9"/>
</p:tagLst>
</file>

<file path=ppt/tags/tag281.xml><?xml version="1.0" encoding="utf-8"?>
<p:tagLst xmlns:a="http://schemas.openxmlformats.org/drawingml/2006/main" xmlns:r="http://schemas.openxmlformats.org/officeDocument/2006/relationships" xmlns:p="http://schemas.openxmlformats.org/presentationml/2006/main">
  <p:tag name="NUM" val="1"/>
</p:tagLst>
</file>

<file path=ppt/tags/tag282.xml><?xml version="1.0" encoding="utf-8"?>
<p:tagLst xmlns:a="http://schemas.openxmlformats.org/drawingml/2006/main" xmlns:r="http://schemas.openxmlformats.org/officeDocument/2006/relationships" xmlns:p="http://schemas.openxmlformats.org/presentationml/2006/main">
  <p:tag name="NUM" val="2"/>
</p:tagLst>
</file>

<file path=ppt/tags/tag283.xml><?xml version="1.0" encoding="utf-8"?>
<p:tagLst xmlns:a="http://schemas.openxmlformats.org/drawingml/2006/main" xmlns:r="http://schemas.openxmlformats.org/officeDocument/2006/relationships" xmlns:p="http://schemas.openxmlformats.org/presentationml/2006/main">
  <p:tag name="NUM" val="3"/>
</p:tagLst>
</file>

<file path=ppt/tags/tag284.xml><?xml version="1.0" encoding="utf-8"?>
<p:tagLst xmlns:a="http://schemas.openxmlformats.org/drawingml/2006/main" xmlns:r="http://schemas.openxmlformats.org/officeDocument/2006/relationships" xmlns:p="http://schemas.openxmlformats.org/presentationml/2006/main">
  <p:tag name="NUM" val="4"/>
</p:tagLst>
</file>

<file path=ppt/tags/tag285.xml><?xml version="1.0" encoding="utf-8"?>
<p:tagLst xmlns:a="http://schemas.openxmlformats.org/drawingml/2006/main" xmlns:r="http://schemas.openxmlformats.org/officeDocument/2006/relationships" xmlns:p="http://schemas.openxmlformats.org/presentationml/2006/main">
  <p:tag name="NUM" val="5"/>
</p:tagLst>
</file>

<file path=ppt/tags/tag286.xml><?xml version="1.0" encoding="utf-8"?>
<p:tagLst xmlns:a="http://schemas.openxmlformats.org/drawingml/2006/main" xmlns:r="http://schemas.openxmlformats.org/officeDocument/2006/relationships" xmlns:p="http://schemas.openxmlformats.org/presentationml/2006/main">
  <p:tag name="NUM" val="6"/>
</p:tagLst>
</file>

<file path=ppt/tags/tag287.xml><?xml version="1.0" encoding="utf-8"?>
<p:tagLst xmlns:a="http://schemas.openxmlformats.org/drawingml/2006/main" xmlns:r="http://schemas.openxmlformats.org/officeDocument/2006/relationships" xmlns:p="http://schemas.openxmlformats.org/presentationml/2006/main">
  <p:tag name="NUM" val="7"/>
</p:tagLst>
</file>

<file path=ppt/tags/tag288.xml><?xml version="1.0" encoding="utf-8"?>
<p:tagLst xmlns:a="http://schemas.openxmlformats.org/drawingml/2006/main" xmlns:r="http://schemas.openxmlformats.org/officeDocument/2006/relationships" xmlns:p="http://schemas.openxmlformats.org/presentationml/2006/main">
  <p:tag name="NUM" val="8"/>
</p:tagLst>
</file>

<file path=ppt/tags/tag289.xml><?xml version="1.0" encoding="utf-8"?>
<p:tagLst xmlns:a="http://schemas.openxmlformats.org/drawingml/2006/main" xmlns:r="http://schemas.openxmlformats.org/officeDocument/2006/relationships" xmlns:p="http://schemas.openxmlformats.org/presentationml/2006/main">
  <p:tag name="NUM" val="1"/>
</p:tagLst>
</file>

<file path=ppt/tags/tag29.xml><?xml version="1.0" encoding="utf-8"?>
<p:tagLst xmlns:a="http://schemas.openxmlformats.org/drawingml/2006/main" xmlns:r="http://schemas.openxmlformats.org/officeDocument/2006/relationships" xmlns:p="http://schemas.openxmlformats.org/presentationml/2006/main">
  <p:tag name="NUM" val="5"/>
</p:tagLst>
</file>

<file path=ppt/tags/tag290.xml><?xml version="1.0" encoding="utf-8"?>
<p:tagLst xmlns:a="http://schemas.openxmlformats.org/drawingml/2006/main" xmlns:r="http://schemas.openxmlformats.org/officeDocument/2006/relationships" xmlns:p="http://schemas.openxmlformats.org/presentationml/2006/main">
  <p:tag name="NUM" val="2"/>
</p:tagLst>
</file>

<file path=ppt/tags/tag291.xml><?xml version="1.0" encoding="utf-8"?>
<p:tagLst xmlns:a="http://schemas.openxmlformats.org/drawingml/2006/main" xmlns:r="http://schemas.openxmlformats.org/officeDocument/2006/relationships" xmlns:p="http://schemas.openxmlformats.org/presentationml/2006/main">
  <p:tag name="NUM" val="3"/>
</p:tagLst>
</file>

<file path=ppt/tags/tag292.xml><?xml version="1.0" encoding="utf-8"?>
<p:tagLst xmlns:a="http://schemas.openxmlformats.org/drawingml/2006/main" xmlns:r="http://schemas.openxmlformats.org/officeDocument/2006/relationships" xmlns:p="http://schemas.openxmlformats.org/presentationml/2006/main">
  <p:tag name="NUM" val="4"/>
</p:tagLst>
</file>

<file path=ppt/tags/tag293.xml><?xml version="1.0" encoding="utf-8"?>
<p:tagLst xmlns:a="http://schemas.openxmlformats.org/drawingml/2006/main" xmlns:r="http://schemas.openxmlformats.org/officeDocument/2006/relationships" xmlns:p="http://schemas.openxmlformats.org/presentationml/2006/main">
  <p:tag name="NUM" val="5"/>
</p:tagLst>
</file>

<file path=ppt/tags/tag294.xml><?xml version="1.0" encoding="utf-8"?>
<p:tagLst xmlns:a="http://schemas.openxmlformats.org/drawingml/2006/main" xmlns:r="http://schemas.openxmlformats.org/officeDocument/2006/relationships" xmlns:p="http://schemas.openxmlformats.org/presentationml/2006/main">
  <p:tag name="NUM" val="6"/>
</p:tagLst>
</file>

<file path=ppt/tags/tag295.xml><?xml version="1.0" encoding="utf-8"?>
<p:tagLst xmlns:a="http://schemas.openxmlformats.org/drawingml/2006/main" xmlns:r="http://schemas.openxmlformats.org/officeDocument/2006/relationships" xmlns:p="http://schemas.openxmlformats.org/presentationml/2006/main">
  <p:tag name="NUM" val="7"/>
</p:tagLst>
</file>

<file path=ppt/tags/tag296.xml><?xml version="1.0" encoding="utf-8"?>
<p:tagLst xmlns:a="http://schemas.openxmlformats.org/drawingml/2006/main" xmlns:r="http://schemas.openxmlformats.org/officeDocument/2006/relationships" xmlns:p="http://schemas.openxmlformats.org/presentationml/2006/main">
  <p:tag name="NUM" val="8"/>
</p:tagLst>
</file>

<file path=ppt/tags/tag297.xml><?xml version="1.0" encoding="utf-8"?>
<p:tagLst xmlns:a="http://schemas.openxmlformats.org/drawingml/2006/main" xmlns:r="http://schemas.openxmlformats.org/officeDocument/2006/relationships" xmlns:p="http://schemas.openxmlformats.org/presentationml/2006/main">
  <p:tag name="NUM" val="1"/>
</p:tagLst>
</file>

<file path=ppt/tags/tag298.xml><?xml version="1.0" encoding="utf-8"?>
<p:tagLst xmlns:a="http://schemas.openxmlformats.org/drawingml/2006/main" xmlns:r="http://schemas.openxmlformats.org/officeDocument/2006/relationships" xmlns:p="http://schemas.openxmlformats.org/presentationml/2006/main">
  <p:tag name="NUM" val="2"/>
</p:tagLst>
</file>

<file path=ppt/tags/tag299.xml><?xml version="1.0" encoding="utf-8"?>
<p:tagLst xmlns:a="http://schemas.openxmlformats.org/drawingml/2006/main" xmlns:r="http://schemas.openxmlformats.org/officeDocument/2006/relationships" xmlns:p="http://schemas.openxmlformats.org/presentationml/2006/main">
  <p:tag name="NUM" val="3"/>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6"/>
</p:tagLst>
</file>

<file path=ppt/tags/tag300.xml><?xml version="1.0" encoding="utf-8"?>
<p:tagLst xmlns:a="http://schemas.openxmlformats.org/drawingml/2006/main" xmlns:r="http://schemas.openxmlformats.org/officeDocument/2006/relationships" xmlns:p="http://schemas.openxmlformats.org/presentationml/2006/main">
  <p:tag name="NUM" val="4"/>
</p:tagLst>
</file>

<file path=ppt/tags/tag301.xml><?xml version="1.0" encoding="utf-8"?>
<p:tagLst xmlns:a="http://schemas.openxmlformats.org/drawingml/2006/main" xmlns:r="http://schemas.openxmlformats.org/officeDocument/2006/relationships" xmlns:p="http://schemas.openxmlformats.org/presentationml/2006/main">
  <p:tag name="NUM" val="5"/>
</p:tagLst>
</file>

<file path=ppt/tags/tag302.xml><?xml version="1.0" encoding="utf-8"?>
<p:tagLst xmlns:a="http://schemas.openxmlformats.org/drawingml/2006/main" xmlns:r="http://schemas.openxmlformats.org/officeDocument/2006/relationships" xmlns:p="http://schemas.openxmlformats.org/presentationml/2006/main">
  <p:tag name="NUM" val="6"/>
</p:tagLst>
</file>

<file path=ppt/tags/tag303.xml><?xml version="1.0" encoding="utf-8"?>
<p:tagLst xmlns:a="http://schemas.openxmlformats.org/drawingml/2006/main" xmlns:r="http://schemas.openxmlformats.org/officeDocument/2006/relationships" xmlns:p="http://schemas.openxmlformats.org/presentationml/2006/main">
  <p:tag name="NUM" val="7"/>
</p:tagLst>
</file>

<file path=ppt/tags/tag304.xml><?xml version="1.0" encoding="utf-8"?>
<p:tagLst xmlns:a="http://schemas.openxmlformats.org/drawingml/2006/main" xmlns:r="http://schemas.openxmlformats.org/officeDocument/2006/relationships" xmlns:p="http://schemas.openxmlformats.org/presentationml/2006/main">
  <p:tag name="NUM" val="8"/>
</p:tagLst>
</file>

<file path=ppt/tags/tag305.xml><?xml version="1.0" encoding="utf-8"?>
<p:tagLst xmlns:a="http://schemas.openxmlformats.org/drawingml/2006/main" xmlns:r="http://schemas.openxmlformats.org/officeDocument/2006/relationships" xmlns:p="http://schemas.openxmlformats.org/presentationml/2006/main">
  <p:tag name="NUM" val="9"/>
</p:tagLst>
</file>

<file path=ppt/tags/tag306.xml><?xml version="1.0" encoding="utf-8"?>
<p:tagLst xmlns:a="http://schemas.openxmlformats.org/drawingml/2006/main" xmlns:r="http://schemas.openxmlformats.org/officeDocument/2006/relationships" xmlns:p="http://schemas.openxmlformats.org/presentationml/2006/main">
  <p:tag name="NUM" val="10"/>
</p:tagLst>
</file>

<file path=ppt/tags/tag307.xml><?xml version="1.0" encoding="utf-8"?>
<p:tagLst xmlns:a="http://schemas.openxmlformats.org/drawingml/2006/main" xmlns:r="http://schemas.openxmlformats.org/officeDocument/2006/relationships" xmlns:p="http://schemas.openxmlformats.org/presentationml/2006/main">
  <p:tag name="NUM" val="1"/>
</p:tagLst>
</file>

<file path=ppt/tags/tag308.xml><?xml version="1.0" encoding="utf-8"?>
<p:tagLst xmlns:a="http://schemas.openxmlformats.org/drawingml/2006/main" xmlns:r="http://schemas.openxmlformats.org/officeDocument/2006/relationships" xmlns:p="http://schemas.openxmlformats.org/presentationml/2006/main">
  <p:tag name="NUM" val="2"/>
</p:tagLst>
</file>

<file path=ppt/tags/tag309.xml><?xml version="1.0" encoding="utf-8"?>
<p:tagLst xmlns:a="http://schemas.openxmlformats.org/drawingml/2006/main" xmlns:r="http://schemas.openxmlformats.org/officeDocument/2006/relationships" xmlns:p="http://schemas.openxmlformats.org/presentationml/2006/main">
  <p:tag name="NUM" val="3"/>
</p:tagLst>
</file>

<file path=ppt/tags/tag31.xml><?xml version="1.0" encoding="utf-8"?>
<p:tagLst xmlns:a="http://schemas.openxmlformats.org/drawingml/2006/main" xmlns:r="http://schemas.openxmlformats.org/officeDocument/2006/relationships" xmlns:p="http://schemas.openxmlformats.org/presentationml/2006/main">
  <p:tag name="NUM" val="7"/>
</p:tagLst>
</file>

<file path=ppt/tags/tag310.xml><?xml version="1.0" encoding="utf-8"?>
<p:tagLst xmlns:a="http://schemas.openxmlformats.org/drawingml/2006/main" xmlns:r="http://schemas.openxmlformats.org/officeDocument/2006/relationships" xmlns:p="http://schemas.openxmlformats.org/presentationml/2006/main">
  <p:tag name="NUM" val="4"/>
</p:tagLst>
</file>

<file path=ppt/tags/tag311.xml><?xml version="1.0" encoding="utf-8"?>
<p:tagLst xmlns:a="http://schemas.openxmlformats.org/drawingml/2006/main" xmlns:r="http://schemas.openxmlformats.org/officeDocument/2006/relationships" xmlns:p="http://schemas.openxmlformats.org/presentationml/2006/main">
  <p:tag name="NUM" val="5"/>
</p:tagLst>
</file>

<file path=ppt/tags/tag312.xml><?xml version="1.0" encoding="utf-8"?>
<p:tagLst xmlns:a="http://schemas.openxmlformats.org/drawingml/2006/main" xmlns:r="http://schemas.openxmlformats.org/officeDocument/2006/relationships" xmlns:p="http://schemas.openxmlformats.org/presentationml/2006/main">
  <p:tag name="NUM" val="6"/>
</p:tagLst>
</file>

<file path=ppt/tags/tag313.xml><?xml version="1.0" encoding="utf-8"?>
<p:tagLst xmlns:a="http://schemas.openxmlformats.org/drawingml/2006/main" xmlns:r="http://schemas.openxmlformats.org/officeDocument/2006/relationships" xmlns:p="http://schemas.openxmlformats.org/presentationml/2006/main">
  <p:tag name="NUM" val="7"/>
</p:tagLst>
</file>

<file path=ppt/tags/tag314.xml><?xml version="1.0" encoding="utf-8"?>
<p:tagLst xmlns:a="http://schemas.openxmlformats.org/drawingml/2006/main" xmlns:r="http://schemas.openxmlformats.org/officeDocument/2006/relationships" xmlns:p="http://schemas.openxmlformats.org/presentationml/2006/main">
  <p:tag name="NUM" val="8"/>
</p:tagLst>
</file>

<file path=ppt/tags/tag315.xml><?xml version="1.0" encoding="utf-8"?>
<p:tagLst xmlns:a="http://schemas.openxmlformats.org/drawingml/2006/main" xmlns:r="http://schemas.openxmlformats.org/officeDocument/2006/relationships" xmlns:p="http://schemas.openxmlformats.org/presentationml/2006/main">
  <p:tag name="NUM" val="1"/>
</p:tagLst>
</file>

<file path=ppt/tags/tag316.xml><?xml version="1.0" encoding="utf-8"?>
<p:tagLst xmlns:a="http://schemas.openxmlformats.org/drawingml/2006/main" xmlns:r="http://schemas.openxmlformats.org/officeDocument/2006/relationships" xmlns:p="http://schemas.openxmlformats.org/presentationml/2006/main">
  <p:tag name="NUM" val="2"/>
</p:tagLst>
</file>

<file path=ppt/tags/tag317.xml><?xml version="1.0" encoding="utf-8"?>
<p:tagLst xmlns:a="http://schemas.openxmlformats.org/drawingml/2006/main" xmlns:r="http://schemas.openxmlformats.org/officeDocument/2006/relationships" xmlns:p="http://schemas.openxmlformats.org/presentationml/2006/main">
  <p:tag name="NUM" val="3"/>
</p:tagLst>
</file>

<file path=ppt/tags/tag318.xml><?xml version="1.0" encoding="utf-8"?>
<p:tagLst xmlns:a="http://schemas.openxmlformats.org/drawingml/2006/main" xmlns:r="http://schemas.openxmlformats.org/officeDocument/2006/relationships" xmlns:p="http://schemas.openxmlformats.org/presentationml/2006/main">
  <p:tag name="NUM" val="4"/>
</p:tagLst>
</file>

<file path=ppt/tags/tag319.xml><?xml version="1.0" encoding="utf-8"?>
<p:tagLst xmlns:a="http://schemas.openxmlformats.org/drawingml/2006/main" xmlns:r="http://schemas.openxmlformats.org/officeDocument/2006/relationships" xmlns:p="http://schemas.openxmlformats.org/presentationml/2006/main">
  <p:tag name="NUM" val="5"/>
</p:tagLst>
</file>

<file path=ppt/tags/tag32.xml><?xml version="1.0" encoding="utf-8"?>
<p:tagLst xmlns:a="http://schemas.openxmlformats.org/drawingml/2006/main" xmlns:r="http://schemas.openxmlformats.org/officeDocument/2006/relationships" xmlns:p="http://schemas.openxmlformats.org/presentationml/2006/main">
  <p:tag name="NUM" val="8"/>
</p:tagLst>
</file>

<file path=ppt/tags/tag320.xml><?xml version="1.0" encoding="utf-8"?>
<p:tagLst xmlns:a="http://schemas.openxmlformats.org/drawingml/2006/main" xmlns:r="http://schemas.openxmlformats.org/officeDocument/2006/relationships" xmlns:p="http://schemas.openxmlformats.org/presentationml/2006/main">
  <p:tag name="NUM" val="6"/>
</p:tagLst>
</file>

<file path=ppt/tags/tag321.xml><?xml version="1.0" encoding="utf-8"?>
<p:tagLst xmlns:a="http://schemas.openxmlformats.org/drawingml/2006/main" xmlns:r="http://schemas.openxmlformats.org/officeDocument/2006/relationships" xmlns:p="http://schemas.openxmlformats.org/presentationml/2006/main">
  <p:tag name="NUM" val="7"/>
</p:tagLst>
</file>

<file path=ppt/tags/tag322.xml><?xml version="1.0" encoding="utf-8"?>
<p:tagLst xmlns:a="http://schemas.openxmlformats.org/drawingml/2006/main" xmlns:r="http://schemas.openxmlformats.org/officeDocument/2006/relationships" xmlns:p="http://schemas.openxmlformats.org/presentationml/2006/main">
  <p:tag name="NUM" val="8"/>
</p:tagLst>
</file>

<file path=ppt/tags/tag323.xml><?xml version="1.0" encoding="utf-8"?>
<p:tagLst xmlns:a="http://schemas.openxmlformats.org/drawingml/2006/main" xmlns:r="http://schemas.openxmlformats.org/officeDocument/2006/relationships" xmlns:p="http://schemas.openxmlformats.org/presentationml/2006/main">
  <p:tag name="NUM" val="1"/>
</p:tagLst>
</file>

<file path=ppt/tags/tag324.xml><?xml version="1.0" encoding="utf-8"?>
<p:tagLst xmlns:a="http://schemas.openxmlformats.org/drawingml/2006/main" xmlns:r="http://schemas.openxmlformats.org/officeDocument/2006/relationships" xmlns:p="http://schemas.openxmlformats.org/presentationml/2006/main">
  <p:tag name="NUM" val="2"/>
</p:tagLst>
</file>

<file path=ppt/tags/tag325.xml><?xml version="1.0" encoding="utf-8"?>
<p:tagLst xmlns:a="http://schemas.openxmlformats.org/drawingml/2006/main" xmlns:r="http://schemas.openxmlformats.org/officeDocument/2006/relationships" xmlns:p="http://schemas.openxmlformats.org/presentationml/2006/main">
  <p:tag name="NUM" val="3"/>
</p:tagLst>
</file>

<file path=ppt/tags/tag326.xml><?xml version="1.0" encoding="utf-8"?>
<p:tagLst xmlns:a="http://schemas.openxmlformats.org/drawingml/2006/main" xmlns:r="http://schemas.openxmlformats.org/officeDocument/2006/relationships" xmlns:p="http://schemas.openxmlformats.org/presentationml/2006/main">
  <p:tag name="NUM" val="4"/>
</p:tagLst>
</file>

<file path=ppt/tags/tag327.xml><?xml version="1.0" encoding="utf-8"?>
<p:tagLst xmlns:a="http://schemas.openxmlformats.org/drawingml/2006/main" xmlns:r="http://schemas.openxmlformats.org/officeDocument/2006/relationships" xmlns:p="http://schemas.openxmlformats.org/presentationml/2006/main">
  <p:tag name="NUM" val="5"/>
</p:tagLst>
</file>

<file path=ppt/tags/tag328.xml><?xml version="1.0" encoding="utf-8"?>
<p:tagLst xmlns:a="http://schemas.openxmlformats.org/drawingml/2006/main" xmlns:r="http://schemas.openxmlformats.org/officeDocument/2006/relationships" xmlns:p="http://schemas.openxmlformats.org/presentationml/2006/main">
  <p:tag name="NUM" val="6"/>
</p:tagLst>
</file>

<file path=ppt/tags/tag329.xml><?xml version="1.0" encoding="utf-8"?>
<p:tagLst xmlns:a="http://schemas.openxmlformats.org/drawingml/2006/main" xmlns:r="http://schemas.openxmlformats.org/officeDocument/2006/relationships" xmlns:p="http://schemas.openxmlformats.org/presentationml/2006/main">
  <p:tag name="NUM" val="7"/>
</p:tagLst>
</file>

<file path=ppt/tags/tag33.xml><?xml version="1.0" encoding="utf-8"?>
<p:tagLst xmlns:a="http://schemas.openxmlformats.org/drawingml/2006/main" xmlns:r="http://schemas.openxmlformats.org/officeDocument/2006/relationships" xmlns:p="http://schemas.openxmlformats.org/presentationml/2006/main">
  <p:tag name="NUM" val="9"/>
</p:tagLst>
</file>

<file path=ppt/tags/tag330.xml><?xml version="1.0" encoding="utf-8"?>
<p:tagLst xmlns:a="http://schemas.openxmlformats.org/drawingml/2006/main" xmlns:r="http://schemas.openxmlformats.org/officeDocument/2006/relationships" xmlns:p="http://schemas.openxmlformats.org/presentationml/2006/main">
  <p:tag name="NUM" val="8"/>
</p:tagLst>
</file>

<file path=ppt/tags/tag331.xml><?xml version="1.0" encoding="utf-8"?>
<p:tagLst xmlns:a="http://schemas.openxmlformats.org/drawingml/2006/main" xmlns:r="http://schemas.openxmlformats.org/officeDocument/2006/relationships" xmlns:p="http://schemas.openxmlformats.org/presentationml/2006/main">
  <p:tag name="NUM" val="1"/>
</p:tagLst>
</file>

<file path=ppt/tags/tag332.xml><?xml version="1.0" encoding="utf-8"?>
<p:tagLst xmlns:a="http://schemas.openxmlformats.org/drawingml/2006/main" xmlns:r="http://schemas.openxmlformats.org/officeDocument/2006/relationships" xmlns:p="http://schemas.openxmlformats.org/presentationml/2006/main">
  <p:tag name="NUM" val="2"/>
</p:tagLst>
</file>

<file path=ppt/tags/tag333.xml><?xml version="1.0" encoding="utf-8"?>
<p:tagLst xmlns:a="http://schemas.openxmlformats.org/drawingml/2006/main" xmlns:r="http://schemas.openxmlformats.org/officeDocument/2006/relationships" xmlns:p="http://schemas.openxmlformats.org/presentationml/2006/main">
  <p:tag name="NUM" val="3"/>
</p:tagLst>
</file>

<file path=ppt/tags/tag334.xml><?xml version="1.0" encoding="utf-8"?>
<p:tagLst xmlns:a="http://schemas.openxmlformats.org/drawingml/2006/main" xmlns:r="http://schemas.openxmlformats.org/officeDocument/2006/relationships" xmlns:p="http://schemas.openxmlformats.org/presentationml/2006/main">
  <p:tag name="NUM" val="4"/>
</p:tagLst>
</file>

<file path=ppt/tags/tag335.xml><?xml version="1.0" encoding="utf-8"?>
<p:tagLst xmlns:a="http://schemas.openxmlformats.org/drawingml/2006/main" xmlns:r="http://schemas.openxmlformats.org/officeDocument/2006/relationships" xmlns:p="http://schemas.openxmlformats.org/presentationml/2006/main">
  <p:tag name="NUM" val="5"/>
</p:tagLst>
</file>

<file path=ppt/tags/tag336.xml><?xml version="1.0" encoding="utf-8"?>
<p:tagLst xmlns:a="http://schemas.openxmlformats.org/drawingml/2006/main" xmlns:r="http://schemas.openxmlformats.org/officeDocument/2006/relationships" xmlns:p="http://schemas.openxmlformats.org/presentationml/2006/main">
  <p:tag name="NUM" val="6"/>
</p:tagLst>
</file>

<file path=ppt/tags/tag337.xml><?xml version="1.0" encoding="utf-8"?>
<p:tagLst xmlns:a="http://schemas.openxmlformats.org/drawingml/2006/main" xmlns:r="http://schemas.openxmlformats.org/officeDocument/2006/relationships" xmlns:p="http://schemas.openxmlformats.org/presentationml/2006/main">
  <p:tag name="NUM" val="7"/>
</p:tagLst>
</file>

<file path=ppt/tags/tag338.xml><?xml version="1.0" encoding="utf-8"?>
<p:tagLst xmlns:a="http://schemas.openxmlformats.org/drawingml/2006/main" xmlns:r="http://schemas.openxmlformats.org/officeDocument/2006/relationships" xmlns:p="http://schemas.openxmlformats.org/presentationml/2006/main">
  <p:tag name="NUM" val="8"/>
</p:tagLst>
</file>

<file path=ppt/tags/tag339.xml><?xml version="1.0" encoding="utf-8"?>
<p:tagLst xmlns:a="http://schemas.openxmlformats.org/drawingml/2006/main" xmlns:r="http://schemas.openxmlformats.org/officeDocument/2006/relationships" xmlns:p="http://schemas.openxmlformats.org/presentationml/2006/main">
  <p:tag name="NUM" val="1"/>
</p:tagLst>
</file>

<file path=ppt/tags/tag34.xml><?xml version="1.0" encoding="utf-8"?>
<p:tagLst xmlns:a="http://schemas.openxmlformats.org/drawingml/2006/main" xmlns:r="http://schemas.openxmlformats.org/officeDocument/2006/relationships" xmlns:p="http://schemas.openxmlformats.org/presentationml/2006/main">
  <p:tag name="NUM" val="10"/>
</p:tagLst>
</file>

<file path=ppt/tags/tag340.xml><?xml version="1.0" encoding="utf-8"?>
<p:tagLst xmlns:a="http://schemas.openxmlformats.org/drawingml/2006/main" xmlns:r="http://schemas.openxmlformats.org/officeDocument/2006/relationships" xmlns:p="http://schemas.openxmlformats.org/presentationml/2006/main">
  <p:tag name="NUM" val="2"/>
</p:tagLst>
</file>

<file path=ppt/tags/tag341.xml><?xml version="1.0" encoding="utf-8"?>
<p:tagLst xmlns:a="http://schemas.openxmlformats.org/drawingml/2006/main" xmlns:r="http://schemas.openxmlformats.org/officeDocument/2006/relationships" xmlns:p="http://schemas.openxmlformats.org/presentationml/2006/main">
  <p:tag name="NUM" val="3"/>
</p:tagLst>
</file>

<file path=ppt/tags/tag342.xml><?xml version="1.0" encoding="utf-8"?>
<p:tagLst xmlns:a="http://schemas.openxmlformats.org/drawingml/2006/main" xmlns:r="http://schemas.openxmlformats.org/officeDocument/2006/relationships" xmlns:p="http://schemas.openxmlformats.org/presentationml/2006/main">
  <p:tag name="NUM" val="4"/>
</p:tagLst>
</file>

<file path=ppt/tags/tag343.xml><?xml version="1.0" encoding="utf-8"?>
<p:tagLst xmlns:a="http://schemas.openxmlformats.org/drawingml/2006/main" xmlns:r="http://schemas.openxmlformats.org/officeDocument/2006/relationships" xmlns:p="http://schemas.openxmlformats.org/presentationml/2006/main">
  <p:tag name="NUM" val="5"/>
</p:tagLst>
</file>

<file path=ppt/tags/tag344.xml><?xml version="1.0" encoding="utf-8"?>
<p:tagLst xmlns:a="http://schemas.openxmlformats.org/drawingml/2006/main" xmlns:r="http://schemas.openxmlformats.org/officeDocument/2006/relationships" xmlns:p="http://schemas.openxmlformats.org/presentationml/2006/main">
  <p:tag name="NUM" val="6"/>
</p:tagLst>
</file>

<file path=ppt/tags/tag345.xml><?xml version="1.0" encoding="utf-8"?>
<p:tagLst xmlns:a="http://schemas.openxmlformats.org/drawingml/2006/main" xmlns:r="http://schemas.openxmlformats.org/officeDocument/2006/relationships" xmlns:p="http://schemas.openxmlformats.org/presentationml/2006/main">
  <p:tag name="NUM" val="7"/>
</p:tagLst>
</file>

<file path=ppt/tags/tag346.xml><?xml version="1.0" encoding="utf-8"?>
<p:tagLst xmlns:a="http://schemas.openxmlformats.org/drawingml/2006/main" xmlns:r="http://schemas.openxmlformats.org/officeDocument/2006/relationships" xmlns:p="http://schemas.openxmlformats.org/presentationml/2006/main">
  <p:tag name="NUM" val="8"/>
</p:tagLst>
</file>

<file path=ppt/tags/tag347.xml><?xml version="1.0" encoding="utf-8"?>
<p:tagLst xmlns:a="http://schemas.openxmlformats.org/drawingml/2006/main" xmlns:r="http://schemas.openxmlformats.org/officeDocument/2006/relationships" xmlns:p="http://schemas.openxmlformats.org/presentationml/2006/main">
  <p:tag name="NUM" val="1"/>
</p:tagLst>
</file>

<file path=ppt/tags/tag348.xml><?xml version="1.0" encoding="utf-8"?>
<p:tagLst xmlns:a="http://schemas.openxmlformats.org/drawingml/2006/main" xmlns:r="http://schemas.openxmlformats.org/officeDocument/2006/relationships" xmlns:p="http://schemas.openxmlformats.org/presentationml/2006/main">
  <p:tag name="NUM" val="2"/>
</p:tagLst>
</file>

<file path=ppt/tags/tag349.xml><?xml version="1.0" encoding="utf-8"?>
<p:tagLst xmlns:a="http://schemas.openxmlformats.org/drawingml/2006/main" xmlns:r="http://schemas.openxmlformats.org/officeDocument/2006/relationships" xmlns:p="http://schemas.openxmlformats.org/presentationml/2006/main">
  <p:tag name="NUM" val="3"/>
</p:tagLst>
</file>

<file path=ppt/tags/tag35.xml><?xml version="1.0" encoding="utf-8"?>
<p:tagLst xmlns:a="http://schemas.openxmlformats.org/drawingml/2006/main" xmlns:r="http://schemas.openxmlformats.org/officeDocument/2006/relationships" xmlns:p="http://schemas.openxmlformats.org/presentationml/2006/main">
  <p:tag name="NUM" val="11"/>
</p:tagLst>
</file>

<file path=ppt/tags/tag350.xml><?xml version="1.0" encoding="utf-8"?>
<p:tagLst xmlns:a="http://schemas.openxmlformats.org/drawingml/2006/main" xmlns:r="http://schemas.openxmlformats.org/officeDocument/2006/relationships" xmlns:p="http://schemas.openxmlformats.org/presentationml/2006/main">
  <p:tag name="NUM" val="4"/>
</p:tagLst>
</file>

<file path=ppt/tags/tag351.xml><?xml version="1.0" encoding="utf-8"?>
<p:tagLst xmlns:a="http://schemas.openxmlformats.org/drawingml/2006/main" xmlns:r="http://schemas.openxmlformats.org/officeDocument/2006/relationships" xmlns:p="http://schemas.openxmlformats.org/presentationml/2006/main">
  <p:tag name="NUM" val="5"/>
</p:tagLst>
</file>

<file path=ppt/tags/tag352.xml><?xml version="1.0" encoding="utf-8"?>
<p:tagLst xmlns:a="http://schemas.openxmlformats.org/drawingml/2006/main" xmlns:r="http://schemas.openxmlformats.org/officeDocument/2006/relationships" xmlns:p="http://schemas.openxmlformats.org/presentationml/2006/main">
  <p:tag name="NUM" val="6"/>
</p:tagLst>
</file>

<file path=ppt/tags/tag353.xml><?xml version="1.0" encoding="utf-8"?>
<p:tagLst xmlns:a="http://schemas.openxmlformats.org/drawingml/2006/main" xmlns:r="http://schemas.openxmlformats.org/officeDocument/2006/relationships" xmlns:p="http://schemas.openxmlformats.org/presentationml/2006/main">
  <p:tag name="NUM" val="7"/>
</p:tagLst>
</file>

<file path=ppt/tags/tag354.xml><?xml version="1.0" encoding="utf-8"?>
<p:tagLst xmlns:a="http://schemas.openxmlformats.org/drawingml/2006/main" xmlns:r="http://schemas.openxmlformats.org/officeDocument/2006/relationships" xmlns:p="http://schemas.openxmlformats.org/presentationml/2006/main">
  <p:tag name="NUM" val="8"/>
</p:tagLst>
</file>

<file path=ppt/tags/tag355.xml><?xml version="1.0" encoding="utf-8"?>
<p:tagLst xmlns:a="http://schemas.openxmlformats.org/drawingml/2006/main" xmlns:r="http://schemas.openxmlformats.org/officeDocument/2006/relationships" xmlns:p="http://schemas.openxmlformats.org/presentationml/2006/main">
  <p:tag name="NUM" val="1"/>
</p:tagLst>
</file>

<file path=ppt/tags/tag356.xml><?xml version="1.0" encoding="utf-8"?>
<p:tagLst xmlns:a="http://schemas.openxmlformats.org/drawingml/2006/main" xmlns:r="http://schemas.openxmlformats.org/officeDocument/2006/relationships" xmlns:p="http://schemas.openxmlformats.org/presentationml/2006/main">
  <p:tag name="NUM" val="2"/>
</p:tagLst>
</file>

<file path=ppt/tags/tag357.xml><?xml version="1.0" encoding="utf-8"?>
<p:tagLst xmlns:a="http://schemas.openxmlformats.org/drawingml/2006/main" xmlns:r="http://schemas.openxmlformats.org/officeDocument/2006/relationships" xmlns:p="http://schemas.openxmlformats.org/presentationml/2006/main">
  <p:tag name="NUM" val="1"/>
</p:tagLst>
</file>

<file path=ppt/tags/tag358.xml><?xml version="1.0" encoding="utf-8"?>
<p:tagLst xmlns:a="http://schemas.openxmlformats.org/drawingml/2006/main" xmlns:r="http://schemas.openxmlformats.org/officeDocument/2006/relationships" xmlns:p="http://schemas.openxmlformats.org/presentationml/2006/main">
  <p:tag name="NUM" val="2"/>
</p:tagLst>
</file>

<file path=ppt/tags/tag359.xml><?xml version="1.0" encoding="utf-8"?>
<p:tagLst xmlns:a="http://schemas.openxmlformats.org/drawingml/2006/main" xmlns:r="http://schemas.openxmlformats.org/officeDocument/2006/relationships" xmlns:p="http://schemas.openxmlformats.org/presentationml/2006/main">
  <p:tag name="NUM" val="3"/>
</p:tagLst>
</file>

<file path=ppt/tags/tag36.xml><?xml version="1.0" encoding="utf-8"?>
<p:tagLst xmlns:a="http://schemas.openxmlformats.org/drawingml/2006/main" xmlns:r="http://schemas.openxmlformats.org/officeDocument/2006/relationships" xmlns:p="http://schemas.openxmlformats.org/presentationml/2006/main">
  <p:tag name="NUM" val="12"/>
</p:tagLst>
</file>

<file path=ppt/tags/tag360.xml><?xml version="1.0" encoding="utf-8"?>
<p:tagLst xmlns:a="http://schemas.openxmlformats.org/drawingml/2006/main" xmlns:r="http://schemas.openxmlformats.org/officeDocument/2006/relationships" xmlns:p="http://schemas.openxmlformats.org/presentationml/2006/main">
  <p:tag name="NUM" val="4"/>
</p:tagLst>
</file>

<file path=ppt/tags/tag361.xml><?xml version="1.0" encoding="utf-8"?>
<p:tagLst xmlns:a="http://schemas.openxmlformats.org/drawingml/2006/main" xmlns:r="http://schemas.openxmlformats.org/officeDocument/2006/relationships" xmlns:p="http://schemas.openxmlformats.org/presentationml/2006/main">
  <p:tag name="NUM" val="5"/>
</p:tagLst>
</file>

<file path=ppt/tags/tag362.xml><?xml version="1.0" encoding="utf-8"?>
<p:tagLst xmlns:a="http://schemas.openxmlformats.org/drawingml/2006/main" xmlns:r="http://schemas.openxmlformats.org/officeDocument/2006/relationships" xmlns:p="http://schemas.openxmlformats.org/presentationml/2006/main">
  <p:tag name="NUM" val="6"/>
</p:tagLst>
</file>

<file path=ppt/tags/tag363.xml><?xml version="1.0" encoding="utf-8"?>
<p:tagLst xmlns:a="http://schemas.openxmlformats.org/drawingml/2006/main" xmlns:r="http://schemas.openxmlformats.org/officeDocument/2006/relationships" xmlns:p="http://schemas.openxmlformats.org/presentationml/2006/main">
  <p:tag name="NUM" val="7"/>
</p:tagLst>
</file>

<file path=ppt/tags/tag364.xml><?xml version="1.0" encoding="utf-8"?>
<p:tagLst xmlns:a="http://schemas.openxmlformats.org/drawingml/2006/main" xmlns:r="http://schemas.openxmlformats.org/officeDocument/2006/relationships" xmlns:p="http://schemas.openxmlformats.org/presentationml/2006/main">
  <p:tag name="NUM" val="1"/>
</p:tagLst>
</file>

<file path=ppt/tags/tag365.xml><?xml version="1.0" encoding="utf-8"?>
<p:tagLst xmlns:a="http://schemas.openxmlformats.org/drawingml/2006/main" xmlns:r="http://schemas.openxmlformats.org/officeDocument/2006/relationships" xmlns:p="http://schemas.openxmlformats.org/presentationml/2006/main">
  <p:tag name="NUM" val="2"/>
</p:tagLst>
</file>

<file path=ppt/tags/tag366.xml><?xml version="1.0" encoding="utf-8"?>
<p:tagLst xmlns:a="http://schemas.openxmlformats.org/drawingml/2006/main" xmlns:r="http://schemas.openxmlformats.org/officeDocument/2006/relationships" xmlns:p="http://schemas.openxmlformats.org/presentationml/2006/main">
  <p:tag name="NUM" val="3"/>
</p:tagLst>
</file>

<file path=ppt/tags/tag367.xml><?xml version="1.0" encoding="utf-8"?>
<p:tagLst xmlns:a="http://schemas.openxmlformats.org/drawingml/2006/main" xmlns:r="http://schemas.openxmlformats.org/officeDocument/2006/relationships" xmlns:p="http://schemas.openxmlformats.org/presentationml/2006/main">
  <p:tag name="NUM" val="4"/>
</p:tagLst>
</file>

<file path=ppt/tags/tag368.xml><?xml version="1.0" encoding="utf-8"?>
<p:tagLst xmlns:a="http://schemas.openxmlformats.org/drawingml/2006/main" xmlns:r="http://schemas.openxmlformats.org/officeDocument/2006/relationships" xmlns:p="http://schemas.openxmlformats.org/presentationml/2006/main">
  <p:tag name="NUM" val="5"/>
</p:tagLst>
</file>

<file path=ppt/tags/tag369.xml><?xml version="1.0" encoding="utf-8"?>
<p:tagLst xmlns:a="http://schemas.openxmlformats.org/drawingml/2006/main" xmlns:r="http://schemas.openxmlformats.org/officeDocument/2006/relationships" xmlns:p="http://schemas.openxmlformats.org/presentationml/2006/main">
  <p:tag name="NUM" val="6"/>
</p:tagLst>
</file>

<file path=ppt/tags/tag37.xml><?xml version="1.0" encoding="utf-8"?>
<p:tagLst xmlns:a="http://schemas.openxmlformats.org/drawingml/2006/main" xmlns:r="http://schemas.openxmlformats.org/officeDocument/2006/relationships" xmlns:p="http://schemas.openxmlformats.org/presentationml/2006/main">
  <p:tag name="NUM" val="13"/>
</p:tagLst>
</file>

<file path=ppt/tags/tag370.xml><?xml version="1.0" encoding="utf-8"?>
<p:tagLst xmlns:a="http://schemas.openxmlformats.org/drawingml/2006/main" xmlns:r="http://schemas.openxmlformats.org/officeDocument/2006/relationships" xmlns:p="http://schemas.openxmlformats.org/presentationml/2006/main">
  <p:tag name="NUM" val="7"/>
</p:tagLst>
</file>

<file path=ppt/tags/tag371.xml><?xml version="1.0" encoding="utf-8"?>
<p:tagLst xmlns:a="http://schemas.openxmlformats.org/drawingml/2006/main" xmlns:r="http://schemas.openxmlformats.org/officeDocument/2006/relationships" xmlns:p="http://schemas.openxmlformats.org/presentationml/2006/main">
  <p:tag name="NUM" val="1"/>
</p:tagLst>
</file>

<file path=ppt/tags/tag372.xml><?xml version="1.0" encoding="utf-8"?>
<p:tagLst xmlns:a="http://schemas.openxmlformats.org/drawingml/2006/main" xmlns:r="http://schemas.openxmlformats.org/officeDocument/2006/relationships" xmlns:p="http://schemas.openxmlformats.org/presentationml/2006/main">
  <p:tag name="NUM" val="2"/>
</p:tagLst>
</file>

<file path=ppt/tags/tag373.xml><?xml version="1.0" encoding="utf-8"?>
<p:tagLst xmlns:a="http://schemas.openxmlformats.org/drawingml/2006/main" xmlns:r="http://schemas.openxmlformats.org/officeDocument/2006/relationships" xmlns:p="http://schemas.openxmlformats.org/presentationml/2006/main">
  <p:tag name="NUM" val="3"/>
</p:tagLst>
</file>

<file path=ppt/tags/tag374.xml><?xml version="1.0" encoding="utf-8"?>
<p:tagLst xmlns:a="http://schemas.openxmlformats.org/drawingml/2006/main" xmlns:r="http://schemas.openxmlformats.org/officeDocument/2006/relationships" xmlns:p="http://schemas.openxmlformats.org/presentationml/2006/main">
  <p:tag name="NUM" val="4"/>
</p:tagLst>
</file>

<file path=ppt/tags/tag375.xml><?xml version="1.0" encoding="utf-8"?>
<p:tagLst xmlns:a="http://schemas.openxmlformats.org/drawingml/2006/main" xmlns:r="http://schemas.openxmlformats.org/officeDocument/2006/relationships" xmlns:p="http://schemas.openxmlformats.org/presentationml/2006/main">
  <p:tag name="NUM" val="5"/>
</p:tagLst>
</file>

<file path=ppt/tags/tag376.xml><?xml version="1.0" encoding="utf-8"?>
<p:tagLst xmlns:a="http://schemas.openxmlformats.org/drawingml/2006/main" xmlns:r="http://schemas.openxmlformats.org/officeDocument/2006/relationships" xmlns:p="http://schemas.openxmlformats.org/presentationml/2006/main">
  <p:tag name="NUM" val="6"/>
</p:tagLst>
</file>

<file path=ppt/tags/tag377.xml><?xml version="1.0" encoding="utf-8"?>
<p:tagLst xmlns:a="http://schemas.openxmlformats.org/drawingml/2006/main" xmlns:r="http://schemas.openxmlformats.org/officeDocument/2006/relationships" xmlns:p="http://schemas.openxmlformats.org/presentationml/2006/main">
  <p:tag name="NUM" val="7"/>
</p:tagLst>
</file>

<file path=ppt/tags/tag378.xml><?xml version="1.0" encoding="utf-8"?>
<p:tagLst xmlns:a="http://schemas.openxmlformats.org/drawingml/2006/main" xmlns:r="http://schemas.openxmlformats.org/officeDocument/2006/relationships" xmlns:p="http://schemas.openxmlformats.org/presentationml/2006/main">
  <p:tag name="NUM" val="8"/>
</p:tagLst>
</file>

<file path=ppt/tags/tag379.xml><?xml version="1.0" encoding="utf-8"?>
<p:tagLst xmlns:a="http://schemas.openxmlformats.org/drawingml/2006/main" xmlns:r="http://schemas.openxmlformats.org/officeDocument/2006/relationships" xmlns:p="http://schemas.openxmlformats.org/presentationml/2006/main">
  <p:tag name="NUM" val="9"/>
</p:tagLst>
</file>

<file path=ppt/tags/tag38.xml><?xml version="1.0" encoding="utf-8"?>
<p:tagLst xmlns:a="http://schemas.openxmlformats.org/drawingml/2006/main" xmlns:r="http://schemas.openxmlformats.org/officeDocument/2006/relationships" xmlns:p="http://schemas.openxmlformats.org/presentationml/2006/main">
  <p:tag name="NUM" val="14"/>
</p:tagLst>
</file>

<file path=ppt/tags/tag380.xml><?xml version="1.0" encoding="utf-8"?>
<p:tagLst xmlns:a="http://schemas.openxmlformats.org/drawingml/2006/main" xmlns:r="http://schemas.openxmlformats.org/officeDocument/2006/relationships" xmlns:p="http://schemas.openxmlformats.org/presentationml/2006/main">
  <p:tag name="NUM" val="1"/>
</p:tagLst>
</file>

<file path=ppt/tags/tag381.xml><?xml version="1.0" encoding="utf-8"?>
<p:tagLst xmlns:a="http://schemas.openxmlformats.org/drawingml/2006/main" xmlns:r="http://schemas.openxmlformats.org/officeDocument/2006/relationships" xmlns:p="http://schemas.openxmlformats.org/presentationml/2006/main">
  <p:tag name="NUM" val="2"/>
</p:tagLst>
</file>

<file path=ppt/tags/tag382.xml><?xml version="1.0" encoding="utf-8"?>
<p:tagLst xmlns:a="http://schemas.openxmlformats.org/drawingml/2006/main" xmlns:r="http://schemas.openxmlformats.org/officeDocument/2006/relationships" xmlns:p="http://schemas.openxmlformats.org/presentationml/2006/main">
  <p:tag name="NUM" val="3"/>
</p:tagLst>
</file>

<file path=ppt/tags/tag383.xml><?xml version="1.0" encoding="utf-8"?>
<p:tagLst xmlns:a="http://schemas.openxmlformats.org/drawingml/2006/main" xmlns:r="http://schemas.openxmlformats.org/officeDocument/2006/relationships" xmlns:p="http://schemas.openxmlformats.org/presentationml/2006/main">
  <p:tag name="NUM" val="4"/>
</p:tagLst>
</file>

<file path=ppt/tags/tag384.xml><?xml version="1.0" encoding="utf-8"?>
<p:tagLst xmlns:a="http://schemas.openxmlformats.org/drawingml/2006/main" xmlns:r="http://schemas.openxmlformats.org/officeDocument/2006/relationships" xmlns:p="http://schemas.openxmlformats.org/presentationml/2006/main">
  <p:tag name="NUM" val="5"/>
</p:tagLst>
</file>

<file path=ppt/tags/tag385.xml><?xml version="1.0" encoding="utf-8"?>
<p:tagLst xmlns:a="http://schemas.openxmlformats.org/drawingml/2006/main" xmlns:r="http://schemas.openxmlformats.org/officeDocument/2006/relationships" xmlns:p="http://schemas.openxmlformats.org/presentationml/2006/main">
  <p:tag name="NUM" val="6"/>
</p:tagLst>
</file>

<file path=ppt/tags/tag386.xml><?xml version="1.0" encoding="utf-8"?>
<p:tagLst xmlns:a="http://schemas.openxmlformats.org/drawingml/2006/main" xmlns:r="http://schemas.openxmlformats.org/officeDocument/2006/relationships" xmlns:p="http://schemas.openxmlformats.org/presentationml/2006/main">
  <p:tag name="NUM" val="7"/>
</p:tagLst>
</file>

<file path=ppt/tags/tag387.xml><?xml version="1.0" encoding="utf-8"?>
<p:tagLst xmlns:a="http://schemas.openxmlformats.org/drawingml/2006/main" xmlns:r="http://schemas.openxmlformats.org/officeDocument/2006/relationships" xmlns:p="http://schemas.openxmlformats.org/presentationml/2006/main">
  <p:tag name="NUM" val="8"/>
</p:tagLst>
</file>

<file path=ppt/tags/tag388.xml><?xml version="1.0" encoding="utf-8"?>
<p:tagLst xmlns:a="http://schemas.openxmlformats.org/drawingml/2006/main" xmlns:r="http://schemas.openxmlformats.org/officeDocument/2006/relationships" xmlns:p="http://schemas.openxmlformats.org/presentationml/2006/main">
  <p:tag name="NUM" val="1"/>
</p:tagLst>
</file>

<file path=ppt/tags/tag389.xml><?xml version="1.0" encoding="utf-8"?>
<p:tagLst xmlns:a="http://schemas.openxmlformats.org/drawingml/2006/main" xmlns:r="http://schemas.openxmlformats.org/officeDocument/2006/relationships" xmlns:p="http://schemas.openxmlformats.org/presentationml/2006/main">
  <p:tag name="NUM" val="2"/>
</p:tagLst>
</file>

<file path=ppt/tags/tag39.xml><?xml version="1.0" encoding="utf-8"?>
<p:tagLst xmlns:a="http://schemas.openxmlformats.org/drawingml/2006/main" xmlns:r="http://schemas.openxmlformats.org/officeDocument/2006/relationships" xmlns:p="http://schemas.openxmlformats.org/presentationml/2006/main">
  <p:tag name="NUM" val="15"/>
</p:tagLst>
</file>

<file path=ppt/tags/tag390.xml><?xml version="1.0" encoding="utf-8"?>
<p:tagLst xmlns:a="http://schemas.openxmlformats.org/drawingml/2006/main" xmlns:r="http://schemas.openxmlformats.org/officeDocument/2006/relationships" xmlns:p="http://schemas.openxmlformats.org/presentationml/2006/main">
  <p:tag name="NUM" val="3"/>
</p:tagLst>
</file>

<file path=ppt/tags/tag391.xml><?xml version="1.0" encoding="utf-8"?>
<p:tagLst xmlns:a="http://schemas.openxmlformats.org/drawingml/2006/main" xmlns:r="http://schemas.openxmlformats.org/officeDocument/2006/relationships" xmlns:p="http://schemas.openxmlformats.org/presentationml/2006/main">
  <p:tag name="NUM" val="4"/>
</p:tagLst>
</file>

<file path=ppt/tags/tag392.xml><?xml version="1.0" encoding="utf-8"?>
<p:tagLst xmlns:a="http://schemas.openxmlformats.org/drawingml/2006/main" xmlns:r="http://schemas.openxmlformats.org/officeDocument/2006/relationships" xmlns:p="http://schemas.openxmlformats.org/presentationml/2006/main">
  <p:tag name="NUM" val="5"/>
</p:tagLst>
</file>

<file path=ppt/tags/tag393.xml><?xml version="1.0" encoding="utf-8"?>
<p:tagLst xmlns:a="http://schemas.openxmlformats.org/drawingml/2006/main" xmlns:r="http://schemas.openxmlformats.org/officeDocument/2006/relationships" xmlns:p="http://schemas.openxmlformats.org/presentationml/2006/main">
  <p:tag name="NUM" val="6"/>
</p:tagLst>
</file>

<file path=ppt/tags/tag394.xml><?xml version="1.0" encoding="utf-8"?>
<p:tagLst xmlns:a="http://schemas.openxmlformats.org/drawingml/2006/main" xmlns:r="http://schemas.openxmlformats.org/officeDocument/2006/relationships" xmlns:p="http://schemas.openxmlformats.org/presentationml/2006/main">
  <p:tag name="NUM" val="7"/>
</p:tagLst>
</file>

<file path=ppt/tags/tag395.xml><?xml version="1.0" encoding="utf-8"?>
<p:tagLst xmlns:a="http://schemas.openxmlformats.org/drawingml/2006/main" xmlns:r="http://schemas.openxmlformats.org/officeDocument/2006/relationships" xmlns:p="http://schemas.openxmlformats.org/presentationml/2006/main">
  <p:tag name="NUM" val="8"/>
</p:tagLst>
</file>

<file path=ppt/tags/tag396.xml><?xml version="1.0" encoding="utf-8"?>
<p:tagLst xmlns:a="http://schemas.openxmlformats.org/drawingml/2006/main" xmlns:r="http://schemas.openxmlformats.org/officeDocument/2006/relationships" xmlns:p="http://schemas.openxmlformats.org/presentationml/2006/main">
  <p:tag name="NUM" val="1"/>
</p:tagLst>
</file>

<file path=ppt/tags/tag397.xml><?xml version="1.0" encoding="utf-8"?>
<p:tagLst xmlns:a="http://schemas.openxmlformats.org/drawingml/2006/main" xmlns:r="http://schemas.openxmlformats.org/officeDocument/2006/relationships" xmlns:p="http://schemas.openxmlformats.org/presentationml/2006/main">
  <p:tag name="NUM" val="2"/>
</p:tagLst>
</file>

<file path=ppt/tags/tag398.xml><?xml version="1.0" encoding="utf-8"?>
<p:tagLst xmlns:a="http://schemas.openxmlformats.org/drawingml/2006/main" xmlns:r="http://schemas.openxmlformats.org/officeDocument/2006/relationships" xmlns:p="http://schemas.openxmlformats.org/presentationml/2006/main">
  <p:tag name="NUM" val="3"/>
</p:tagLst>
</file>

<file path=ppt/tags/tag399.xml><?xml version="1.0" encoding="utf-8"?>
<p:tagLst xmlns:a="http://schemas.openxmlformats.org/drawingml/2006/main" xmlns:r="http://schemas.openxmlformats.org/officeDocument/2006/relationships" xmlns:p="http://schemas.openxmlformats.org/presentationml/2006/main">
  <p:tag name="NUM" val="4"/>
</p:tagLst>
</file>

<file path=ppt/tags/tag4.xml><?xml version="1.0" encoding="utf-8"?>
<p:tagLst xmlns:a="http://schemas.openxmlformats.org/drawingml/2006/main" xmlns:r="http://schemas.openxmlformats.org/officeDocument/2006/relationships" xmlns:p="http://schemas.openxmlformats.org/presentationml/2006/main">
  <p:tag name="NUM" val="1"/>
</p:tagLst>
</file>

<file path=ppt/tags/tag40.xml><?xml version="1.0" encoding="utf-8"?>
<p:tagLst xmlns:a="http://schemas.openxmlformats.org/drawingml/2006/main" xmlns:r="http://schemas.openxmlformats.org/officeDocument/2006/relationships" xmlns:p="http://schemas.openxmlformats.org/presentationml/2006/main">
  <p:tag name="NUM" val="16"/>
</p:tagLst>
</file>

<file path=ppt/tags/tag400.xml><?xml version="1.0" encoding="utf-8"?>
<p:tagLst xmlns:a="http://schemas.openxmlformats.org/drawingml/2006/main" xmlns:r="http://schemas.openxmlformats.org/officeDocument/2006/relationships" xmlns:p="http://schemas.openxmlformats.org/presentationml/2006/main">
  <p:tag name="NUM" val="5"/>
</p:tagLst>
</file>

<file path=ppt/tags/tag401.xml><?xml version="1.0" encoding="utf-8"?>
<p:tagLst xmlns:a="http://schemas.openxmlformats.org/drawingml/2006/main" xmlns:r="http://schemas.openxmlformats.org/officeDocument/2006/relationships" xmlns:p="http://schemas.openxmlformats.org/presentationml/2006/main">
  <p:tag name="NUM" val="6"/>
</p:tagLst>
</file>

<file path=ppt/tags/tag402.xml><?xml version="1.0" encoding="utf-8"?>
<p:tagLst xmlns:a="http://schemas.openxmlformats.org/drawingml/2006/main" xmlns:r="http://schemas.openxmlformats.org/officeDocument/2006/relationships" xmlns:p="http://schemas.openxmlformats.org/presentationml/2006/main">
  <p:tag name="NUM" val="7"/>
</p:tagLst>
</file>

<file path=ppt/tags/tag403.xml><?xml version="1.0" encoding="utf-8"?>
<p:tagLst xmlns:a="http://schemas.openxmlformats.org/drawingml/2006/main" xmlns:r="http://schemas.openxmlformats.org/officeDocument/2006/relationships" xmlns:p="http://schemas.openxmlformats.org/presentationml/2006/main">
  <p:tag name="NUM" val="8"/>
</p:tagLst>
</file>

<file path=ppt/tags/tag404.xml><?xml version="1.0" encoding="utf-8"?>
<p:tagLst xmlns:a="http://schemas.openxmlformats.org/drawingml/2006/main" xmlns:r="http://schemas.openxmlformats.org/officeDocument/2006/relationships" xmlns:p="http://schemas.openxmlformats.org/presentationml/2006/main">
  <p:tag name="NUM" val="1"/>
</p:tagLst>
</file>

<file path=ppt/tags/tag405.xml><?xml version="1.0" encoding="utf-8"?>
<p:tagLst xmlns:a="http://schemas.openxmlformats.org/drawingml/2006/main" xmlns:r="http://schemas.openxmlformats.org/officeDocument/2006/relationships" xmlns:p="http://schemas.openxmlformats.org/presentationml/2006/main">
  <p:tag name="NUM" val="2"/>
</p:tagLst>
</file>

<file path=ppt/tags/tag406.xml><?xml version="1.0" encoding="utf-8"?>
<p:tagLst xmlns:a="http://schemas.openxmlformats.org/drawingml/2006/main" xmlns:r="http://schemas.openxmlformats.org/officeDocument/2006/relationships" xmlns:p="http://schemas.openxmlformats.org/presentationml/2006/main">
  <p:tag name="NUM" val="3"/>
</p:tagLst>
</file>

<file path=ppt/tags/tag407.xml><?xml version="1.0" encoding="utf-8"?>
<p:tagLst xmlns:a="http://schemas.openxmlformats.org/drawingml/2006/main" xmlns:r="http://schemas.openxmlformats.org/officeDocument/2006/relationships" xmlns:p="http://schemas.openxmlformats.org/presentationml/2006/main">
  <p:tag name="NUM" val="4"/>
</p:tagLst>
</file>

<file path=ppt/tags/tag408.xml><?xml version="1.0" encoding="utf-8"?>
<p:tagLst xmlns:a="http://schemas.openxmlformats.org/drawingml/2006/main" xmlns:r="http://schemas.openxmlformats.org/officeDocument/2006/relationships" xmlns:p="http://schemas.openxmlformats.org/presentationml/2006/main">
  <p:tag name="NUM" val="5"/>
</p:tagLst>
</file>

<file path=ppt/tags/tag409.xml><?xml version="1.0" encoding="utf-8"?>
<p:tagLst xmlns:a="http://schemas.openxmlformats.org/drawingml/2006/main" xmlns:r="http://schemas.openxmlformats.org/officeDocument/2006/relationships" xmlns:p="http://schemas.openxmlformats.org/presentationml/2006/main">
  <p:tag name="NUM" val="6"/>
</p:tagLst>
</file>

<file path=ppt/tags/tag41.xml><?xml version="1.0" encoding="utf-8"?>
<p:tagLst xmlns:a="http://schemas.openxmlformats.org/drawingml/2006/main" xmlns:r="http://schemas.openxmlformats.org/officeDocument/2006/relationships" xmlns:p="http://schemas.openxmlformats.org/presentationml/2006/main">
  <p:tag name="NUM" val="17"/>
</p:tagLst>
</file>

<file path=ppt/tags/tag410.xml><?xml version="1.0" encoding="utf-8"?>
<p:tagLst xmlns:a="http://schemas.openxmlformats.org/drawingml/2006/main" xmlns:r="http://schemas.openxmlformats.org/officeDocument/2006/relationships" xmlns:p="http://schemas.openxmlformats.org/presentationml/2006/main">
  <p:tag name="NUM" val="7"/>
</p:tagLst>
</file>

<file path=ppt/tags/tag411.xml><?xml version="1.0" encoding="utf-8"?>
<p:tagLst xmlns:a="http://schemas.openxmlformats.org/drawingml/2006/main" xmlns:r="http://schemas.openxmlformats.org/officeDocument/2006/relationships" xmlns:p="http://schemas.openxmlformats.org/presentationml/2006/main">
  <p:tag name="NUM" val="8"/>
</p:tagLst>
</file>

<file path=ppt/tags/tag412.xml><?xml version="1.0" encoding="utf-8"?>
<p:tagLst xmlns:a="http://schemas.openxmlformats.org/drawingml/2006/main" xmlns:r="http://schemas.openxmlformats.org/officeDocument/2006/relationships" xmlns:p="http://schemas.openxmlformats.org/presentationml/2006/main">
  <p:tag name="NUM" val="9"/>
</p:tagLst>
</file>

<file path=ppt/tags/tag413.xml><?xml version="1.0" encoding="utf-8"?>
<p:tagLst xmlns:a="http://schemas.openxmlformats.org/drawingml/2006/main" xmlns:r="http://schemas.openxmlformats.org/officeDocument/2006/relationships" xmlns:p="http://schemas.openxmlformats.org/presentationml/2006/main">
  <p:tag name="NUM" val="1"/>
</p:tagLst>
</file>

<file path=ppt/tags/tag414.xml><?xml version="1.0" encoding="utf-8"?>
<p:tagLst xmlns:a="http://schemas.openxmlformats.org/drawingml/2006/main" xmlns:r="http://schemas.openxmlformats.org/officeDocument/2006/relationships" xmlns:p="http://schemas.openxmlformats.org/presentationml/2006/main">
  <p:tag name="NUM" val="2"/>
</p:tagLst>
</file>

<file path=ppt/tags/tag415.xml><?xml version="1.0" encoding="utf-8"?>
<p:tagLst xmlns:a="http://schemas.openxmlformats.org/drawingml/2006/main" xmlns:r="http://schemas.openxmlformats.org/officeDocument/2006/relationships" xmlns:p="http://schemas.openxmlformats.org/presentationml/2006/main">
  <p:tag name="NUM" val="3"/>
</p:tagLst>
</file>

<file path=ppt/tags/tag416.xml><?xml version="1.0" encoding="utf-8"?>
<p:tagLst xmlns:a="http://schemas.openxmlformats.org/drawingml/2006/main" xmlns:r="http://schemas.openxmlformats.org/officeDocument/2006/relationships" xmlns:p="http://schemas.openxmlformats.org/presentationml/2006/main">
  <p:tag name="NUM" val="4"/>
</p:tagLst>
</file>

<file path=ppt/tags/tag417.xml><?xml version="1.0" encoding="utf-8"?>
<p:tagLst xmlns:a="http://schemas.openxmlformats.org/drawingml/2006/main" xmlns:r="http://schemas.openxmlformats.org/officeDocument/2006/relationships" xmlns:p="http://schemas.openxmlformats.org/presentationml/2006/main">
  <p:tag name="NUM" val="5"/>
</p:tagLst>
</file>

<file path=ppt/tags/tag418.xml><?xml version="1.0" encoding="utf-8"?>
<p:tagLst xmlns:a="http://schemas.openxmlformats.org/drawingml/2006/main" xmlns:r="http://schemas.openxmlformats.org/officeDocument/2006/relationships" xmlns:p="http://schemas.openxmlformats.org/presentationml/2006/main">
  <p:tag name="NUM" val="6"/>
</p:tagLst>
</file>

<file path=ppt/tags/tag419.xml><?xml version="1.0" encoding="utf-8"?>
<p:tagLst xmlns:a="http://schemas.openxmlformats.org/drawingml/2006/main" xmlns:r="http://schemas.openxmlformats.org/officeDocument/2006/relationships" xmlns:p="http://schemas.openxmlformats.org/presentationml/2006/main">
  <p:tag name="NUM" val="7"/>
</p:tagLst>
</file>

<file path=ppt/tags/tag42.xml><?xml version="1.0" encoding="utf-8"?>
<p:tagLst xmlns:a="http://schemas.openxmlformats.org/drawingml/2006/main" xmlns:r="http://schemas.openxmlformats.org/officeDocument/2006/relationships" xmlns:p="http://schemas.openxmlformats.org/presentationml/2006/main">
  <p:tag name="NUM" val="18"/>
</p:tagLst>
</file>

<file path=ppt/tags/tag420.xml><?xml version="1.0" encoding="utf-8"?>
<p:tagLst xmlns:a="http://schemas.openxmlformats.org/drawingml/2006/main" xmlns:r="http://schemas.openxmlformats.org/officeDocument/2006/relationships" xmlns:p="http://schemas.openxmlformats.org/presentationml/2006/main">
  <p:tag name="NUM" val="8"/>
</p:tagLst>
</file>

<file path=ppt/tags/tag421.xml><?xml version="1.0" encoding="utf-8"?>
<p:tagLst xmlns:a="http://schemas.openxmlformats.org/drawingml/2006/main" xmlns:r="http://schemas.openxmlformats.org/officeDocument/2006/relationships" xmlns:p="http://schemas.openxmlformats.org/presentationml/2006/main">
  <p:tag name="NUM" val="9"/>
</p:tagLst>
</file>

<file path=ppt/tags/tag422.xml><?xml version="1.0" encoding="utf-8"?>
<p:tagLst xmlns:a="http://schemas.openxmlformats.org/drawingml/2006/main" xmlns:r="http://schemas.openxmlformats.org/officeDocument/2006/relationships" xmlns:p="http://schemas.openxmlformats.org/presentationml/2006/main">
  <p:tag name="NUM" val="1"/>
</p:tagLst>
</file>

<file path=ppt/tags/tag423.xml><?xml version="1.0" encoding="utf-8"?>
<p:tagLst xmlns:a="http://schemas.openxmlformats.org/drawingml/2006/main" xmlns:r="http://schemas.openxmlformats.org/officeDocument/2006/relationships" xmlns:p="http://schemas.openxmlformats.org/presentationml/2006/main">
  <p:tag name="NUM" val="2"/>
</p:tagLst>
</file>

<file path=ppt/tags/tag424.xml><?xml version="1.0" encoding="utf-8"?>
<p:tagLst xmlns:a="http://schemas.openxmlformats.org/drawingml/2006/main" xmlns:r="http://schemas.openxmlformats.org/officeDocument/2006/relationships" xmlns:p="http://schemas.openxmlformats.org/presentationml/2006/main">
  <p:tag name="NUM" val="3"/>
</p:tagLst>
</file>

<file path=ppt/tags/tag425.xml><?xml version="1.0" encoding="utf-8"?>
<p:tagLst xmlns:a="http://schemas.openxmlformats.org/drawingml/2006/main" xmlns:r="http://schemas.openxmlformats.org/officeDocument/2006/relationships" xmlns:p="http://schemas.openxmlformats.org/presentationml/2006/main">
  <p:tag name="NUM" val="4"/>
</p:tagLst>
</file>

<file path=ppt/tags/tag426.xml><?xml version="1.0" encoding="utf-8"?>
<p:tagLst xmlns:a="http://schemas.openxmlformats.org/drawingml/2006/main" xmlns:r="http://schemas.openxmlformats.org/officeDocument/2006/relationships" xmlns:p="http://schemas.openxmlformats.org/presentationml/2006/main">
  <p:tag name="NUM" val="5"/>
</p:tagLst>
</file>

<file path=ppt/tags/tag427.xml><?xml version="1.0" encoding="utf-8"?>
<p:tagLst xmlns:a="http://schemas.openxmlformats.org/drawingml/2006/main" xmlns:r="http://schemas.openxmlformats.org/officeDocument/2006/relationships" xmlns:p="http://schemas.openxmlformats.org/presentationml/2006/main">
  <p:tag name="NUM" val="6"/>
</p:tagLst>
</file>

<file path=ppt/tags/tag428.xml><?xml version="1.0" encoding="utf-8"?>
<p:tagLst xmlns:a="http://schemas.openxmlformats.org/drawingml/2006/main" xmlns:r="http://schemas.openxmlformats.org/officeDocument/2006/relationships" xmlns:p="http://schemas.openxmlformats.org/presentationml/2006/main">
  <p:tag name="NUM" val="7"/>
</p:tagLst>
</file>

<file path=ppt/tags/tag429.xml><?xml version="1.0" encoding="utf-8"?>
<p:tagLst xmlns:a="http://schemas.openxmlformats.org/drawingml/2006/main" xmlns:r="http://schemas.openxmlformats.org/officeDocument/2006/relationships" xmlns:p="http://schemas.openxmlformats.org/presentationml/2006/main">
  <p:tag name="NUM" val="8"/>
</p:tagLst>
</file>

<file path=ppt/tags/tag43.xml><?xml version="1.0" encoding="utf-8"?>
<p:tagLst xmlns:a="http://schemas.openxmlformats.org/drawingml/2006/main" xmlns:r="http://schemas.openxmlformats.org/officeDocument/2006/relationships" xmlns:p="http://schemas.openxmlformats.org/presentationml/2006/main">
  <p:tag name="NUM" val="19"/>
</p:tagLst>
</file>

<file path=ppt/tags/tag430.xml><?xml version="1.0" encoding="utf-8"?>
<p:tagLst xmlns:a="http://schemas.openxmlformats.org/drawingml/2006/main" xmlns:r="http://schemas.openxmlformats.org/officeDocument/2006/relationships" xmlns:p="http://schemas.openxmlformats.org/presentationml/2006/main">
  <p:tag name="NUM" val="9"/>
</p:tagLst>
</file>

<file path=ppt/tags/tag431.xml><?xml version="1.0" encoding="utf-8"?>
<p:tagLst xmlns:a="http://schemas.openxmlformats.org/drawingml/2006/main" xmlns:r="http://schemas.openxmlformats.org/officeDocument/2006/relationships" xmlns:p="http://schemas.openxmlformats.org/presentationml/2006/main">
  <p:tag name="NUM" val="1"/>
</p:tagLst>
</file>

<file path=ppt/tags/tag432.xml><?xml version="1.0" encoding="utf-8"?>
<p:tagLst xmlns:a="http://schemas.openxmlformats.org/drawingml/2006/main" xmlns:r="http://schemas.openxmlformats.org/officeDocument/2006/relationships" xmlns:p="http://schemas.openxmlformats.org/presentationml/2006/main">
  <p:tag name="NUM" val="2"/>
</p:tagLst>
</file>

<file path=ppt/tags/tag433.xml><?xml version="1.0" encoding="utf-8"?>
<p:tagLst xmlns:a="http://schemas.openxmlformats.org/drawingml/2006/main" xmlns:r="http://schemas.openxmlformats.org/officeDocument/2006/relationships" xmlns:p="http://schemas.openxmlformats.org/presentationml/2006/main">
  <p:tag name="NUM" val="3"/>
</p:tagLst>
</file>

<file path=ppt/tags/tag434.xml><?xml version="1.0" encoding="utf-8"?>
<p:tagLst xmlns:a="http://schemas.openxmlformats.org/drawingml/2006/main" xmlns:r="http://schemas.openxmlformats.org/officeDocument/2006/relationships" xmlns:p="http://schemas.openxmlformats.org/presentationml/2006/main">
  <p:tag name="NUM" val="4"/>
</p:tagLst>
</file>

<file path=ppt/tags/tag435.xml><?xml version="1.0" encoding="utf-8"?>
<p:tagLst xmlns:a="http://schemas.openxmlformats.org/drawingml/2006/main" xmlns:r="http://schemas.openxmlformats.org/officeDocument/2006/relationships" xmlns:p="http://schemas.openxmlformats.org/presentationml/2006/main">
  <p:tag name="NUM" val="5"/>
</p:tagLst>
</file>

<file path=ppt/tags/tag436.xml><?xml version="1.0" encoding="utf-8"?>
<p:tagLst xmlns:a="http://schemas.openxmlformats.org/drawingml/2006/main" xmlns:r="http://schemas.openxmlformats.org/officeDocument/2006/relationships" xmlns:p="http://schemas.openxmlformats.org/presentationml/2006/main">
  <p:tag name="NUM" val="6"/>
</p:tagLst>
</file>

<file path=ppt/tags/tag437.xml><?xml version="1.0" encoding="utf-8"?>
<p:tagLst xmlns:a="http://schemas.openxmlformats.org/drawingml/2006/main" xmlns:r="http://schemas.openxmlformats.org/officeDocument/2006/relationships" xmlns:p="http://schemas.openxmlformats.org/presentationml/2006/main">
  <p:tag name="NUM" val="7"/>
</p:tagLst>
</file>

<file path=ppt/tags/tag438.xml><?xml version="1.0" encoding="utf-8"?>
<p:tagLst xmlns:a="http://schemas.openxmlformats.org/drawingml/2006/main" xmlns:r="http://schemas.openxmlformats.org/officeDocument/2006/relationships" xmlns:p="http://schemas.openxmlformats.org/presentationml/2006/main">
  <p:tag name="NUM" val="8"/>
</p:tagLst>
</file>

<file path=ppt/tags/tag439.xml><?xml version="1.0" encoding="utf-8"?>
<p:tagLst xmlns:a="http://schemas.openxmlformats.org/drawingml/2006/main" xmlns:r="http://schemas.openxmlformats.org/officeDocument/2006/relationships" xmlns:p="http://schemas.openxmlformats.org/presentationml/2006/main">
  <p:tag name="NUM" val="9"/>
</p:tagLst>
</file>

<file path=ppt/tags/tag44.xml><?xml version="1.0" encoding="utf-8"?>
<p:tagLst xmlns:a="http://schemas.openxmlformats.org/drawingml/2006/main" xmlns:r="http://schemas.openxmlformats.org/officeDocument/2006/relationships" xmlns:p="http://schemas.openxmlformats.org/presentationml/2006/main">
  <p:tag name="NUM" val="20"/>
</p:tagLst>
</file>

<file path=ppt/tags/tag440.xml><?xml version="1.0" encoding="utf-8"?>
<p:tagLst xmlns:a="http://schemas.openxmlformats.org/drawingml/2006/main" xmlns:r="http://schemas.openxmlformats.org/officeDocument/2006/relationships" xmlns:p="http://schemas.openxmlformats.org/presentationml/2006/main">
  <p:tag name="NUM" val="1"/>
</p:tagLst>
</file>

<file path=ppt/tags/tag441.xml><?xml version="1.0" encoding="utf-8"?>
<p:tagLst xmlns:a="http://schemas.openxmlformats.org/drawingml/2006/main" xmlns:r="http://schemas.openxmlformats.org/officeDocument/2006/relationships" xmlns:p="http://schemas.openxmlformats.org/presentationml/2006/main">
  <p:tag name="NUM" val="2"/>
</p:tagLst>
</file>

<file path=ppt/tags/tag442.xml><?xml version="1.0" encoding="utf-8"?>
<p:tagLst xmlns:a="http://schemas.openxmlformats.org/drawingml/2006/main" xmlns:r="http://schemas.openxmlformats.org/officeDocument/2006/relationships" xmlns:p="http://schemas.openxmlformats.org/presentationml/2006/main">
  <p:tag name="NUM" val="3"/>
</p:tagLst>
</file>

<file path=ppt/tags/tag443.xml><?xml version="1.0" encoding="utf-8"?>
<p:tagLst xmlns:a="http://schemas.openxmlformats.org/drawingml/2006/main" xmlns:r="http://schemas.openxmlformats.org/officeDocument/2006/relationships" xmlns:p="http://schemas.openxmlformats.org/presentationml/2006/main">
  <p:tag name="NUM" val="4"/>
</p:tagLst>
</file>

<file path=ppt/tags/tag444.xml><?xml version="1.0" encoding="utf-8"?>
<p:tagLst xmlns:a="http://schemas.openxmlformats.org/drawingml/2006/main" xmlns:r="http://schemas.openxmlformats.org/officeDocument/2006/relationships" xmlns:p="http://schemas.openxmlformats.org/presentationml/2006/main">
  <p:tag name="NUM" val="5"/>
</p:tagLst>
</file>

<file path=ppt/tags/tag445.xml><?xml version="1.0" encoding="utf-8"?>
<p:tagLst xmlns:a="http://schemas.openxmlformats.org/drawingml/2006/main" xmlns:r="http://schemas.openxmlformats.org/officeDocument/2006/relationships" xmlns:p="http://schemas.openxmlformats.org/presentationml/2006/main">
  <p:tag name="NUM" val="6"/>
</p:tagLst>
</file>

<file path=ppt/tags/tag446.xml><?xml version="1.0" encoding="utf-8"?>
<p:tagLst xmlns:a="http://schemas.openxmlformats.org/drawingml/2006/main" xmlns:r="http://schemas.openxmlformats.org/officeDocument/2006/relationships" xmlns:p="http://schemas.openxmlformats.org/presentationml/2006/main">
  <p:tag name="NUM" val="7"/>
</p:tagLst>
</file>

<file path=ppt/tags/tag447.xml><?xml version="1.0" encoding="utf-8"?>
<p:tagLst xmlns:a="http://schemas.openxmlformats.org/drawingml/2006/main" xmlns:r="http://schemas.openxmlformats.org/officeDocument/2006/relationships" xmlns:p="http://schemas.openxmlformats.org/presentationml/2006/main">
  <p:tag name="NUM" val="8"/>
</p:tagLst>
</file>

<file path=ppt/tags/tag448.xml><?xml version="1.0" encoding="utf-8"?>
<p:tagLst xmlns:a="http://schemas.openxmlformats.org/drawingml/2006/main" xmlns:r="http://schemas.openxmlformats.org/officeDocument/2006/relationships" xmlns:p="http://schemas.openxmlformats.org/presentationml/2006/main">
  <p:tag name="NUM" val="9"/>
</p:tagLst>
</file>

<file path=ppt/tags/tag449.xml><?xml version="1.0" encoding="utf-8"?>
<p:tagLst xmlns:a="http://schemas.openxmlformats.org/drawingml/2006/main" xmlns:r="http://schemas.openxmlformats.org/officeDocument/2006/relationships" xmlns:p="http://schemas.openxmlformats.org/presentationml/2006/main">
  <p:tag name="NUM" val="1"/>
</p:tagLst>
</file>

<file path=ppt/tags/tag45.xml><?xml version="1.0" encoding="utf-8"?>
<p:tagLst xmlns:a="http://schemas.openxmlformats.org/drawingml/2006/main" xmlns:r="http://schemas.openxmlformats.org/officeDocument/2006/relationships" xmlns:p="http://schemas.openxmlformats.org/presentationml/2006/main">
  <p:tag name="NUM" val="21"/>
</p:tagLst>
</file>

<file path=ppt/tags/tag450.xml><?xml version="1.0" encoding="utf-8"?>
<p:tagLst xmlns:a="http://schemas.openxmlformats.org/drawingml/2006/main" xmlns:r="http://schemas.openxmlformats.org/officeDocument/2006/relationships" xmlns:p="http://schemas.openxmlformats.org/presentationml/2006/main">
  <p:tag name="NUM" val="2"/>
</p:tagLst>
</file>

<file path=ppt/tags/tag451.xml><?xml version="1.0" encoding="utf-8"?>
<p:tagLst xmlns:a="http://schemas.openxmlformats.org/drawingml/2006/main" xmlns:r="http://schemas.openxmlformats.org/officeDocument/2006/relationships" xmlns:p="http://schemas.openxmlformats.org/presentationml/2006/main">
  <p:tag name="NUM" val="3"/>
</p:tagLst>
</file>

<file path=ppt/tags/tag452.xml><?xml version="1.0" encoding="utf-8"?>
<p:tagLst xmlns:a="http://schemas.openxmlformats.org/drawingml/2006/main" xmlns:r="http://schemas.openxmlformats.org/officeDocument/2006/relationships" xmlns:p="http://schemas.openxmlformats.org/presentationml/2006/main">
  <p:tag name="NUM" val="4"/>
</p:tagLst>
</file>

<file path=ppt/tags/tag453.xml><?xml version="1.0" encoding="utf-8"?>
<p:tagLst xmlns:a="http://schemas.openxmlformats.org/drawingml/2006/main" xmlns:r="http://schemas.openxmlformats.org/officeDocument/2006/relationships" xmlns:p="http://schemas.openxmlformats.org/presentationml/2006/main">
  <p:tag name="NUM" val="5"/>
</p:tagLst>
</file>

<file path=ppt/tags/tag454.xml><?xml version="1.0" encoding="utf-8"?>
<p:tagLst xmlns:a="http://schemas.openxmlformats.org/drawingml/2006/main" xmlns:r="http://schemas.openxmlformats.org/officeDocument/2006/relationships" xmlns:p="http://schemas.openxmlformats.org/presentationml/2006/main">
  <p:tag name="NUM" val="6"/>
</p:tagLst>
</file>

<file path=ppt/tags/tag455.xml><?xml version="1.0" encoding="utf-8"?>
<p:tagLst xmlns:a="http://schemas.openxmlformats.org/drawingml/2006/main" xmlns:r="http://schemas.openxmlformats.org/officeDocument/2006/relationships" xmlns:p="http://schemas.openxmlformats.org/presentationml/2006/main">
  <p:tag name="NUM" val="7"/>
</p:tagLst>
</file>

<file path=ppt/tags/tag456.xml><?xml version="1.0" encoding="utf-8"?>
<p:tagLst xmlns:a="http://schemas.openxmlformats.org/drawingml/2006/main" xmlns:r="http://schemas.openxmlformats.org/officeDocument/2006/relationships" xmlns:p="http://schemas.openxmlformats.org/presentationml/2006/main">
  <p:tag name="NUM" val="8"/>
</p:tagLst>
</file>

<file path=ppt/tags/tag457.xml><?xml version="1.0" encoding="utf-8"?>
<p:tagLst xmlns:a="http://schemas.openxmlformats.org/drawingml/2006/main" xmlns:r="http://schemas.openxmlformats.org/officeDocument/2006/relationships" xmlns:p="http://schemas.openxmlformats.org/presentationml/2006/main">
  <p:tag name="NUM" val="9"/>
</p:tagLst>
</file>

<file path=ppt/tags/tag458.xml><?xml version="1.0" encoding="utf-8"?>
<p:tagLst xmlns:a="http://schemas.openxmlformats.org/drawingml/2006/main" xmlns:r="http://schemas.openxmlformats.org/officeDocument/2006/relationships" xmlns:p="http://schemas.openxmlformats.org/presentationml/2006/main">
  <p:tag name="NUM" val="1"/>
</p:tagLst>
</file>

<file path=ppt/tags/tag459.xml><?xml version="1.0" encoding="utf-8"?>
<p:tagLst xmlns:a="http://schemas.openxmlformats.org/drawingml/2006/main" xmlns:r="http://schemas.openxmlformats.org/officeDocument/2006/relationships" xmlns:p="http://schemas.openxmlformats.org/presentationml/2006/main">
  <p:tag name="NUM" val="2"/>
</p:tagLst>
</file>

<file path=ppt/tags/tag46.xml><?xml version="1.0" encoding="utf-8"?>
<p:tagLst xmlns:a="http://schemas.openxmlformats.org/drawingml/2006/main" xmlns:r="http://schemas.openxmlformats.org/officeDocument/2006/relationships" xmlns:p="http://schemas.openxmlformats.org/presentationml/2006/main">
  <p:tag name="NUM" val="22"/>
</p:tagLst>
</file>

<file path=ppt/tags/tag460.xml><?xml version="1.0" encoding="utf-8"?>
<p:tagLst xmlns:a="http://schemas.openxmlformats.org/drawingml/2006/main" xmlns:r="http://schemas.openxmlformats.org/officeDocument/2006/relationships" xmlns:p="http://schemas.openxmlformats.org/presentationml/2006/main">
  <p:tag name="NUM" val="3"/>
</p:tagLst>
</file>

<file path=ppt/tags/tag461.xml><?xml version="1.0" encoding="utf-8"?>
<p:tagLst xmlns:a="http://schemas.openxmlformats.org/drawingml/2006/main" xmlns:r="http://schemas.openxmlformats.org/officeDocument/2006/relationships" xmlns:p="http://schemas.openxmlformats.org/presentationml/2006/main">
  <p:tag name="NUM" val="4"/>
</p:tagLst>
</file>

<file path=ppt/tags/tag462.xml><?xml version="1.0" encoding="utf-8"?>
<p:tagLst xmlns:a="http://schemas.openxmlformats.org/drawingml/2006/main" xmlns:r="http://schemas.openxmlformats.org/officeDocument/2006/relationships" xmlns:p="http://schemas.openxmlformats.org/presentationml/2006/main">
  <p:tag name="NUM" val="5"/>
</p:tagLst>
</file>

<file path=ppt/tags/tag463.xml><?xml version="1.0" encoding="utf-8"?>
<p:tagLst xmlns:a="http://schemas.openxmlformats.org/drawingml/2006/main" xmlns:r="http://schemas.openxmlformats.org/officeDocument/2006/relationships" xmlns:p="http://schemas.openxmlformats.org/presentationml/2006/main">
  <p:tag name="NUM" val="6"/>
</p:tagLst>
</file>

<file path=ppt/tags/tag464.xml><?xml version="1.0" encoding="utf-8"?>
<p:tagLst xmlns:a="http://schemas.openxmlformats.org/drawingml/2006/main" xmlns:r="http://schemas.openxmlformats.org/officeDocument/2006/relationships" xmlns:p="http://schemas.openxmlformats.org/presentationml/2006/main">
  <p:tag name="NUM" val="7"/>
</p:tagLst>
</file>

<file path=ppt/tags/tag465.xml><?xml version="1.0" encoding="utf-8"?>
<p:tagLst xmlns:a="http://schemas.openxmlformats.org/drawingml/2006/main" xmlns:r="http://schemas.openxmlformats.org/officeDocument/2006/relationships" xmlns:p="http://schemas.openxmlformats.org/presentationml/2006/main">
  <p:tag name="NUM" val="8"/>
</p:tagLst>
</file>

<file path=ppt/tags/tag466.xml><?xml version="1.0" encoding="utf-8"?>
<p:tagLst xmlns:a="http://schemas.openxmlformats.org/drawingml/2006/main" xmlns:r="http://schemas.openxmlformats.org/officeDocument/2006/relationships" xmlns:p="http://schemas.openxmlformats.org/presentationml/2006/main">
  <p:tag name="NUM" val="9"/>
</p:tagLst>
</file>

<file path=ppt/tags/tag467.xml><?xml version="1.0" encoding="utf-8"?>
<p:tagLst xmlns:a="http://schemas.openxmlformats.org/drawingml/2006/main" xmlns:r="http://schemas.openxmlformats.org/officeDocument/2006/relationships" xmlns:p="http://schemas.openxmlformats.org/presentationml/2006/main">
  <p:tag name="NUM" val="1"/>
</p:tagLst>
</file>

<file path=ppt/tags/tag468.xml><?xml version="1.0" encoding="utf-8"?>
<p:tagLst xmlns:a="http://schemas.openxmlformats.org/drawingml/2006/main" xmlns:r="http://schemas.openxmlformats.org/officeDocument/2006/relationships" xmlns:p="http://schemas.openxmlformats.org/presentationml/2006/main">
  <p:tag name="NUM" val="2"/>
</p:tagLst>
</file>

<file path=ppt/tags/tag469.xml><?xml version="1.0" encoding="utf-8"?>
<p:tagLst xmlns:a="http://schemas.openxmlformats.org/drawingml/2006/main" xmlns:r="http://schemas.openxmlformats.org/officeDocument/2006/relationships" xmlns:p="http://schemas.openxmlformats.org/presentationml/2006/main">
  <p:tag name="NUM" val="3"/>
</p:tagLst>
</file>

<file path=ppt/tags/tag47.xml><?xml version="1.0" encoding="utf-8"?>
<p:tagLst xmlns:a="http://schemas.openxmlformats.org/drawingml/2006/main" xmlns:r="http://schemas.openxmlformats.org/officeDocument/2006/relationships" xmlns:p="http://schemas.openxmlformats.org/presentationml/2006/main">
  <p:tag name="NUM" val="1"/>
</p:tagLst>
</file>

<file path=ppt/tags/tag470.xml><?xml version="1.0" encoding="utf-8"?>
<p:tagLst xmlns:a="http://schemas.openxmlformats.org/drawingml/2006/main" xmlns:r="http://schemas.openxmlformats.org/officeDocument/2006/relationships" xmlns:p="http://schemas.openxmlformats.org/presentationml/2006/main">
  <p:tag name="NUM" val="4"/>
</p:tagLst>
</file>

<file path=ppt/tags/tag471.xml><?xml version="1.0" encoding="utf-8"?>
<p:tagLst xmlns:a="http://schemas.openxmlformats.org/drawingml/2006/main" xmlns:r="http://schemas.openxmlformats.org/officeDocument/2006/relationships" xmlns:p="http://schemas.openxmlformats.org/presentationml/2006/main">
  <p:tag name="NUM" val="5"/>
</p:tagLst>
</file>

<file path=ppt/tags/tag472.xml><?xml version="1.0" encoding="utf-8"?>
<p:tagLst xmlns:a="http://schemas.openxmlformats.org/drawingml/2006/main" xmlns:r="http://schemas.openxmlformats.org/officeDocument/2006/relationships" xmlns:p="http://schemas.openxmlformats.org/presentationml/2006/main">
  <p:tag name="NUM" val="6"/>
</p:tagLst>
</file>

<file path=ppt/tags/tag473.xml><?xml version="1.0" encoding="utf-8"?>
<p:tagLst xmlns:a="http://schemas.openxmlformats.org/drawingml/2006/main" xmlns:r="http://schemas.openxmlformats.org/officeDocument/2006/relationships" xmlns:p="http://schemas.openxmlformats.org/presentationml/2006/main">
  <p:tag name="NUM" val="7"/>
</p:tagLst>
</file>

<file path=ppt/tags/tag474.xml><?xml version="1.0" encoding="utf-8"?>
<p:tagLst xmlns:a="http://schemas.openxmlformats.org/drawingml/2006/main" xmlns:r="http://schemas.openxmlformats.org/officeDocument/2006/relationships" xmlns:p="http://schemas.openxmlformats.org/presentationml/2006/main">
  <p:tag name="NUM" val="8"/>
</p:tagLst>
</file>

<file path=ppt/tags/tag475.xml><?xml version="1.0" encoding="utf-8"?>
<p:tagLst xmlns:a="http://schemas.openxmlformats.org/drawingml/2006/main" xmlns:r="http://schemas.openxmlformats.org/officeDocument/2006/relationships" xmlns:p="http://schemas.openxmlformats.org/presentationml/2006/main">
  <p:tag name="NUM" val="9"/>
</p:tagLst>
</file>

<file path=ppt/tags/tag476.xml><?xml version="1.0" encoding="utf-8"?>
<p:tagLst xmlns:a="http://schemas.openxmlformats.org/drawingml/2006/main" xmlns:r="http://schemas.openxmlformats.org/officeDocument/2006/relationships" xmlns:p="http://schemas.openxmlformats.org/presentationml/2006/main">
  <p:tag name="NUM" val="1"/>
</p:tagLst>
</file>

<file path=ppt/tags/tag477.xml><?xml version="1.0" encoding="utf-8"?>
<p:tagLst xmlns:a="http://schemas.openxmlformats.org/drawingml/2006/main" xmlns:r="http://schemas.openxmlformats.org/officeDocument/2006/relationships" xmlns:p="http://schemas.openxmlformats.org/presentationml/2006/main">
  <p:tag name="NUM" val="2"/>
</p:tagLst>
</file>

<file path=ppt/tags/tag478.xml><?xml version="1.0" encoding="utf-8"?>
<p:tagLst xmlns:a="http://schemas.openxmlformats.org/drawingml/2006/main" xmlns:r="http://schemas.openxmlformats.org/officeDocument/2006/relationships" xmlns:p="http://schemas.openxmlformats.org/presentationml/2006/main">
  <p:tag name="NUM" val="3"/>
</p:tagLst>
</file>

<file path=ppt/tags/tag479.xml><?xml version="1.0" encoding="utf-8"?>
<p:tagLst xmlns:a="http://schemas.openxmlformats.org/drawingml/2006/main" xmlns:r="http://schemas.openxmlformats.org/officeDocument/2006/relationships" xmlns:p="http://schemas.openxmlformats.org/presentationml/2006/main">
  <p:tag name="NUM" val="4"/>
</p:tagLst>
</file>

<file path=ppt/tags/tag48.xml><?xml version="1.0" encoding="utf-8"?>
<p:tagLst xmlns:a="http://schemas.openxmlformats.org/drawingml/2006/main" xmlns:r="http://schemas.openxmlformats.org/officeDocument/2006/relationships" xmlns:p="http://schemas.openxmlformats.org/presentationml/2006/main">
  <p:tag name="NUM" val="2"/>
</p:tagLst>
</file>

<file path=ppt/tags/tag480.xml><?xml version="1.0" encoding="utf-8"?>
<p:tagLst xmlns:a="http://schemas.openxmlformats.org/drawingml/2006/main" xmlns:r="http://schemas.openxmlformats.org/officeDocument/2006/relationships" xmlns:p="http://schemas.openxmlformats.org/presentationml/2006/main">
  <p:tag name="NUM" val="5"/>
</p:tagLst>
</file>

<file path=ppt/tags/tag481.xml><?xml version="1.0" encoding="utf-8"?>
<p:tagLst xmlns:a="http://schemas.openxmlformats.org/drawingml/2006/main" xmlns:r="http://schemas.openxmlformats.org/officeDocument/2006/relationships" xmlns:p="http://schemas.openxmlformats.org/presentationml/2006/main">
  <p:tag name="NUM" val="6"/>
</p:tagLst>
</file>

<file path=ppt/tags/tag482.xml><?xml version="1.0" encoding="utf-8"?>
<p:tagLst xmlns:a="http://schemas.openxmlformats.org/drawingml/2006/main" xmlns:r="http://schemas.openxmlformats.org/officeDocument/2006/relationships" xmlns:p="http://schemas.openxmlformats.org/presentationml/2006/main">
  <p:tag name="NUM" val="7"/>
</p:tagLst>
</file>

<file path=ppt/tags/tag483.xml><?xml version="1.0" encoding="utf-8"?>
<p:tagLst xmlns:a="http://schemas.openxmlformats.org/drawingml/2006/main" xmlns:r="http://schemas.openxmlformats.org/officeDocument/2006/relationships" xmlns:p="http://schemas.openxmlformats.org/presentationml/2006/main">
  <p:tag name="NUM" val="8"/>
</p:tagLst>
</file>

<file path=ppt/tags/tag484.xml><?xml version="1.0" encoding="utf-8"?>
<p:tagLst xmlns:a="http://schemas.openxmlformats.org/drawingml/2006/main" xmlns:r="http://schemas.openxmlformats.org/officeDocument/2006/relationships" xmlns:p="http://schemas.openxmlformats.org/presentationml/2006/main">
  <p:tag name="NUM" val="9"/>
</p:tagLst>
</file>

<file path=ppt/tags/tag485.xml><?xml version="1.0" encoding="utf-8"?>
<p:tagLst xmlns:a="http://schemas.openxmlformats.org/drawingml/2006/main" xmlns:r="http://schemas.openxmlformats.org/officeDocument/2006/relationships" xmlns:p="http://schemas.openxmlformats.org/presentationml/2006/main">
  <p:tag name="NUM" val="1"/>
</p:tagLst>
</file>

<file path=ppt/tags/tag486.xml><?xml version="1.0" encoding="utf-8"?>
<p:tagLst xmlns:a="http://schemas.openxmlformats.org/drawingml/2006/main" xmlns:r="http://schemas.openxmlformats.org/officeDocument/2006/relationships" xmlns:p="http://schemas.openxmlformats.org/presentationml/2006/main">
  <p:tag name="NUM" val="2"/>
</p:tagLst>
</file>

<file path=ppt/tags/tag487.xml><?xml version="1.0" encoding="utf-8"?>
<p:tagLst xmlns:a="http://schemas.openxmlformats.org/drawingml/2006/main" xmlns:r="http://schemas.openxmlformats.org/officeDocument/2006/relationships" xmlns:p="http://schemas.openxmlformats.org/presentationml/2006/main">
  <p:tag name="NUM" val="3"/>
</p:tagLst>
</file>

<file path=ppt/tags/tag488.xml><?xml version="1.0" encoding="utf-8"?>
<p:tagLst xmlns:a="http://schemas.openxmlformats.org/drawingml/2006/main" xmlns:r="http://schemas.openxmlformats.org/officeDocument/2006/relationships" xmlns:p="http://schemas.openxmlformats.org/presentationml/2006/main">
  <p:tag name="NUM" val="4"/>
</p:tagLst>
</file>

<file path=ppt/tags/tag489.xml><?xml version="1.0" encoding="utf-8"?>
<p:tagLst xmlns:a="http://schemas.openxmlformats.org/drawingml/2006/main" xmlns:r="http://schemas.openxmlformats.org/officeDocument/2006/relationships" xmlns:p="http://schemas.openxmlformats.org/presentationml/2006/main">
  <p:tag name="NUM" val="5"/>
</p:tagLst>
</file>

<file path=ppt/tags/tag49.xml><?xml version="1.0" encoding="utf-8"?>
<p:tagLst xmlns:a="http://schemas.openxmlformats.org/drawingml/2006/main" xmlns:r="http://schemas.openxmlformats.org/officeDocument/2006/relationships" xmlns:p="http://schemas.openxmlformats.org/presentationml/2006/main">
  <p:tag name="NUM" val="1"/>
</p:tagLst>
</file>

<file path=ppt/tags/tag490.xml><?xml version="1.0" encoding="utf-8"?>
<p:tagLst xmlns:a="http://schemas.openxmlformats.org/drawingml/2006/main" xmlns:r="http://schemas.openxmlformats.org/officeDocument/2006/relationships" xmlns:p="http://schemas.openxmlformats.org/presentationml/2006/main">
  <p:tag name="NUM" val="6"/>
</p:tagLst>
</file>

<file path=ppt/tags/tag491.xml><?xml version="1.0" encoding="utf-8"?>
<p:tagLst xmlns:a="http://schemas.openxmlformats.org/drawingml/2006/main" xmlns:r="http://schemas.openxmlformats.org/officeDocument/2006/relationships" xmlns:p="http://schemas.openxmlformats.org/presentationml/2006/main">
  <p:tag name="NUM" val="7"/>
</p:tagLst>
</file>

<file path=ppt/tags/tag492.xml><?xml version="1.0" encoding="utf-8"?>
<p:tagLst xmlns:a="http://schemas.openxmlformats.org/drawingml/2006/main" xmlns:r="http://schemas.openxmlformats.org/officeDocument/2006/relationships" xmlns:p="http://schemas.openxmlformats.org/presentationml/2006/main">
  <p:tag name="NUM" val="8"/>
</p:tagLst>
</file>

<file path=ppt/tags/tag493.xml><?xml version="1.0" encoding="utf-8"?>
<p:tagLst xmlns:a="http://schemas.openxmlformats.org/drawingml/2006/main" xmlns:r="http://schemas.openxmlformats.org/officeDocument/2006/relationships" xmlns:p="http://schemas.openxmlformats.org/presentationml/2006/main">
  <p:tag name="NUM" val="1"/>
</p:tagLst>
</file>

<file path=ppt/tags/tag494.xml><?xml version="1.0" encoding="utf-8"?>
<p:tagLst xmlns:a="http://schemas.openxmlformats.org/drawingml/2006/main" xmlns:r="http://schemas.openxmlformats.org/officeDocument/2006/relationships" xmlns:p="http://schemas.openxmlformats.org/presentationml/2006/main">
  <p:tag name="NUM" val="2"/>
</p:tagLst>
</file>

<file path=ppt/tags/tag495.xml><?xml version="1.0" encoding="utf-8"?>
<p:tagLst xmlns:a="http://schemas.openxmlformats.org/drawingml/2006/main" xmlns:r="http://schemas.openxmlformats.org/officeDocument/2006/relationships" xmlns:p="http://schemas.openxmlformats.org/presentationml/2006/main">
  <p:tag name="NUM" val="3"/>
</p:tagLst>
</file>

<file path=ppt/tags/tag496.xml><?xml version="1.0" encoding="utf-8"?>
<p:tagLst xmlns:a="http://schemas.openxmlformats.org/drawingml/2006/main" xmlns:r="http://schemas.openxmlformats.org/officeDocument/2006/relationships" xmlns:p="http://schemas.openxmlformats.org/presentationml/2006/main">
  <p:tag name="NUM" val="4"/>
</p:tagLst>
</file>

<file path=ppt/tags/tag497.xml><?xml version="1.0" encoding="utf-8"?>
<p:tagLst xmlns:a="http://schemas.openxmlformats.org/drawingml/2006/main" xmlns:r="http://schemas.openxmlformats.org/officeDocument/2006/relationships" xmlns:p="http://schemas.openxmlformats.org/presentationml/2006/main">
  <p:tag name="NUM" val="5"/>
</p:tagLst>
</file>

<file path=ppt/tags/tag498.xml><?xml version="1.0" encoding="utf-8"?>
<p:tagLst xmlns:a="http://schemas.openxmlformats.org/drawingml/2006/main" xmlns:r="http://schemas.openxmlformats.org/officeDocument/2006/relationships" xmlns:p="http://schemas.openxmlformats.org/presentationml/2006/main">
  <p:tag name="NUM" val="6"/>
</p:tagLst>
</file>

<file path=ppt/tags/tag499.xml><?xml version="1.0" encoding="utf-8"?>
<p:tagLst xmlns:a="http://schemas.openxmlformats.org/drawingml/2006/main" xmlns:r="http://schemas.openxmlformats.org/officeDocument/2006/relationships" xmlns:p="http://schemas.openxmlformats.org/presentationml/2006/main">
  <p:tag name="NUM" val="7"/>
</p:tagLst>
</file>

<file path=ppt/tags/tag5.xml><?xml version="1.0" encoding="utf-8"?>
<p:tagLst xmlns:a="http://schemas.openxmlformats.org/drawingml/2006/main" xmlns:r="http://schemas.openxmlformats.org/officeDocument/2006/relationships" xmlns:p="http://schemas.openxmlformats.org/presentationml/2006/main">
  <p:tag name="NUM" val="2"/>
</p:tagLst>
</file>

<file path=ppt/tags/tag50.xml><?xml version="1.0" encoding="utf-8"?>
<p:tagLst xmlns:a="http://schemas.openxmlformats.org/drawingml/2006/main" xmlns:r="http://schemas.openxmlformats.org/officeDocument/2006/relationships" xmlns:p="http://schemas.openxmlformats.org/presentationml/2006/main">
  <p:tag name="NUM" val="2"/>
</p:tagLst>
</file>

<file path=ppt/tags/tag500.xml><?xml version="1.0" encoding="utf-8"?>
<p:tagLst xmlns:a="http://schemas.openxmlformats.org/drawingml/2006/main" xmlns:r="http://schemas.openxmlformats.org/officeDocument/2006/relationships" xmlns:p="http://schemas.openxmlformats.org/presentationml/2006/main">
  <p:tag name="NUM" val="8"/>
</p:tagLst>
</file>

<file path=ppt/tags/tag501.xml><?xml version="1.0" encoding="utf-8"?>
<p:tagLst xmlns:a="http://schemas.openxmlformats.org/drawingml/2006/main" xmlns:r="http://schemas.openxmlformats.org/officeDocument/2006/relationships" xmlns:p="http://schemas.openxmlformats.org/presentationml/2006/main">
  <p:tag name="NUM" val="1"/>
</p:tagLst>
</file>

<file path=ppt/tags/tag502.xml><?xml version="1.0" encoding="utf-8"?>
<p:tagLst xmlns:a="http://schemas.openxmlformats.org/drawingml/2006/main" xmlns:r="http://schemas.openxmlformats.org/officeDocument/2006/relationships" xmlns:p="http://schemas.openxmlformats.org/presentationml/2006/main">
  <p:tag name="NUM" val="2"/>
</p:tagLst>
</file>

<file path=ppt/tags/tag503.xml><?xml version="1.0" encoding="utf-8"?>
<p:tagLst xmlns:a="http://schemas.openxmlformats.org/drawingml/2006/main" xmlns:r="http://schemas.openxmlformats.org/officeDocument/2006/relationships" xmlns:p="http://schemas.openxmlformats.org/presentationml/2006/main">
  <p:tag name="NUM" val="3"/>
</p:tagLst>
</file>

<file path=ppt/tags/tag504.xml><?xml version="1.0" encoding="utf-8"?>
<p:tagLst xmlns:a="http://schemas.openxmlformats.org/drawingml/2006/main" xmlns:r="http://schemas.openxmlformats.org/officeDocument/2006/relationships" xmlns:p="http://schemas.openxmlformats.org/presentationml/2006/main">
  <p:tag name="NUM" val="4"/>
</p:tagLst>
</file>

<file path=ppt/tags/tag505.xml><?xml version="1.0" encoding="utf-8"?>
<p:tagLst xmlns:a="http://schemas.openxmlformats.org/drawingml/2006/main" xmlns:r="http://schemas.openxmlformats.org/officeDocument/2006/relationships" xmlns:p="http://schemas.openxmlformats.org/presentationml/2006/main">
  <p:tag name="NUM" val="5"/>
</p:tagLst>
</file>

<file path=ppt/tags/tag506.xml><?xml version="1.0" encoding="utf-8"?>
<p:tagLst xmlns:a="http://schemas.openxmlformats.org/drawingml/2006/main" xmlns:r="http://schemas.openxmlformats.org/officeDocument/2006/relationships" xmlns:p="http://schemas.openxmlformats.org/presentationml/2006/main">
  <p:tag name="NUM" val="6"/>
</p:tagLst>
</file>

<file path=ppt/tags/tag507.xml><?xml version="1.0" encoding="utf-8"?>
<p:tagLst xmlns:a="http://schemas.openxmlformats.org/drawingml/2006/main" xmlns:r="http://schemas.openxmlformats.org/officeDocument/2006/relationships" xmlns:p="http://schemas.openxmlformats.org/presentationml/2006/main">
  <p:tag name="NUM" val="7"/>
</p:tagLst>
</file>

<file path=ppt/tags/tag508.xml><?xml version="1.0" encoding="utf-8"?>
<p:tagLst xmlns:a="http://schemas.openxmlformats.org/drawingml/2006/main" xmlns:r="http://schemas.openxmlformats.org/officeDocument/2006/relationships" xmlns:p="http://schemas.openxmlformats.org/presentationml/2006/main">
  <p:tag name="NUM" val="8"/>
</p:tagLst>
</file>

<file path=ppt/tags/tag509.xml><?xml version="1.0" encoding="utf-8"?>
<p:tagLst xmlns:a="http://schemas.openxmlformats.org/drawingml/2006/main" xmlns:r="http://schemas.openxmlformats.org/officeDocument/2006/relationships" xmlns:p="http://schemas.openxmlformats.org/presentationml/2006/main">
  <p:tag name="NUM" val="9"/>
</p:tagLst>
</file>

<file path=ppt/tags/tag51.xml><?xml version="1.0" encoding="utf-8"?>
<p:tagLst xmlns:a="http://schemas.openxmlformats.org/drawingml/2006/main" xmlns:r="http://schemas.openxmlformats.org/officeDocument/2006/relationships" xmlns:p="http://schemas.openxmlformats.org/presentationml/2006/main">
  <p:tag name="NUM" val="3"/>
</p:tagLst>
</file>

<file path=ppt/tags/tag510.xml><?xml version="1.0" encoding="utf-8"?>
<p:tagLst xmlns:a="http://schemas.openxmlformats.org/drawingml/2006/main" xmlns:r="http://schemas.openxmlformats.org/officeDocument/2006/relationships" xmlns:p="http://schemas.openxmlformats.org/presentationml/2006/main">
  <p:tag name="NUM" val="10"/>
</p:tagLst>
</file>

<file path=ppt/tags/tag511.xml><?xml version="1.0" encoding="utf-8"?>
<p:tagLst xmlns:a="http://schemas.openxmlformats.org/drawingml/2006/main" xmlns:r="http://schemas.openxmlformats.org/officeDocument/2006/relationships" xmlns:p="http://schemas.openxmlformats.org/presentationml/2006/main">
  <p:tag name="NUM" val="1"/>
</p:tagLst>
</file>

<file path=ppt/tags/tag512.xml><?xml version="1.0" encoding="utf-8"?>
<p:tagLst xmlns:a="http://schemas.openxmlformats.org/drawingml/2006/main" xmlns:r="http://schemas.openxmlformats.org/officeDocument/2006/relationships" xmlns:p="http://schemas.openxmlformats.org/presentationml/2006/main">
  <p:tag name="NUM" val="2"/>
</p:tagLst>
</file>

<file path=ppt/tags/tag513.xml><?xml version="1.0" encoding="utf-8"?>
<p:tagLst xmlns:a="http://schemas.openxmlformats.org/drawingml/2006/main" xmlns:r="http://schemas.openxmlformats.org/officeDocument/2006/relationships" xmlns:p="http://schemas.openxmlformats.org/presentationml/2006/main">
  <p:tag name="NUM" val="3"/>
</p:tagLst>
</file>

<file path=ppt/tags/tag514.xml><?xml version="1.0" encoding="utf-8"?>
<p:tagLst xmlns:a="http://schemas.openxmlformats.org/drawingml/2006/main" xmlns:r="http://schemas.openxmlformats.org/officeDocument/2006/relationships" xmlns:p="http://schemas.openxmlformats.org/presentationml/2006/main">
  <p:tag name="NUM" val="4"/>
</p:tagLst>
</file>

<file path=ppt/tags/tag515.xml><?xml version="1.0" encoding="utf-8"?>
<p:tagLst xmlns:a="http://schemas.openxmlformats.org/drawingml/2006/main" xmlns:r="http://schemas.openxmlformats.org/officeDocument/2006/relationships" xmlns:p="http://schemas.openxmlformats.org/presentationml/2006/main">
  <p:tag name="NUM" val="5"/>
</p:tagLst>
</file>

<file path=ppt/tags/tag516.xml><?xml version="1.0" encoding="utf-8"?>
<p:tagLst xmlns:a="http://schemas.openxmlformats.org/drawingml/2006/main" xmlns:r="http://schemas.openxmlformats.org/officeDocument/2006/relationships" xmlns:p="http://schemas.openxmlformats.org/presentationml/2006/main">
  <p:tag name="NUM" val="6"/>
</p:tagLst>
</file>

<file path=ppt/tags/tag517.xml><?xml version="1.0" encoding="utf-8"?>
<p:tagLst xmlns:a="http://schemas.openxmlformats.org/drawingml/2006/main" xmlns:r="http://schemas.openxmlformats.org/officeDocument/2006/relationships" xmlns:p="http://schemas.openxmlformats.org/presentationml/2006/main">
  <p:tag name="NUM" val="7"/>
</p:tagLst>
</file>

<file path=ppt/tags/tag518.xml><?xml version="1.0" encoding="utf-8"?>
<p:tagLst xmlns:a="http://schemas.openxmlformats.org/drawingml/2006/main" xmlns:r="http://schemas.openxmlformats.org/officeDocument/2006/relationships" xmlns:p="http://schemas.openxmlformats.org/presentationml/2006/main">
  <p:tag name="NUM" val="8"/>
</p:tagLst>
</file>

<file path=ppt/tags/tag519.xml><?xml version="1.0" encoding="utf-8"?>
<p:tagLst xmlns:a="http://schemas.openxmlformats.org/drawingml/2006/main" xmlns:r="http://schemas.openxmlformats.org/officeDocument/2006/relationships" xmlns:p="http://schemas.openxmlformats.org/presentationml/2006/main">
  <p:tag name="NUM" val="9"/>
</p:tagLst>
</file>

<file path=ppt/tags/tag52.xml><?xml version="1.0" encoding="utf-8"?>
<p:tagLst xmlns:a="http://schemas.openxmlformats.org/drawingml/2006/main" xmlns:r="http://schemas.openxmlformats.org/officeDocument/2006/relationships" xmlns:p="http://schemas.openxmlformats.org/presentationml/2006/main">
  <p:tag name="NUM" val="4"/>
</p:tagLst>
</file>

<file path=ppt/tags/tag520.xml><?xml version="1.0" encoding="utf-8"?>
<p:tagLst xmlns:a="http://schemas.openxmlformats.org/drawingml/2006/main" xmlns:r="http://schemas.openxmlformats.org/officeDocument/2006/relationships" xmlns:p="http://schemas.openxmlformats.org/presentationml/2006/main">
  <p:tag name="NUM" val="10"/>
</p:tagLst>
</file>

<file path=ppt/tags/tag521.xml><?xml version="1.0" encoding="utf-8"?>
<p:tagLst xmlns:a="http://schemas.openxmlformats.org/drawingml/2006/main" xmlns:r="http://schemas.openxmlformats.org/officeDocument/2006/relationships" xmlns:p="http://schemas.openxmlformats.org/presentationml/2006/main">
  <p:tag name="NUM" val="1"/>
</p:tagLst>
</file>

<file path=ppt/tags/tag522.xml><?xml version="1.0" encoding="utf-8"?>
<p:tagLst xmlns:a="http://schemas.openxmlformats.org/drawingml/2006/main" xmlns:r="http://schemas.openxmlformats.org/officeDocument/2006/relationships" xmlns:p="http://schemas.openxmlformats.org/presentationml/2006/main">
  <p:tag name="NUM" val="2"/>
</p:tagLst>
</file>

<file path=ppt/tags/tag523.xml><?xml version="1.0" encoding="utf-8"?>
<p:tagLst xmlns:a="http://schemas.openxmlformats.org/drawingml/2006/main" xmlns:r="http://schemas.openxmlformats.org/officeDocument/2006/relationships" xmlns:p="http://schemas.openxmlformats.org/presentationml/2006/main">
  <p:tag name="NUM" val="3"/>
</p:tagLst>
</file>

<file path=ppt/tags/tag524.xml><?xml version="1.0" encoding="utf-8"?>
<p:tagLst xmlns:a="http://schemas.openxmlformats.org/drawingml/2006/main" xmlns:r="http://schemas.openxmlformats.org/officeDocument/2006/relationships" xmlns:p="http://schemas.openxmlformats.org/presentationml/2006/main">
  <p:tag name="NUM" val="4"/>
</p:tagLst>
</file>

<file path=ppt/tags/tag525.xml><?xml version="1.0" encoding="utf-8"?>
<p:tagLst xmlns:a="http://schemas.openxmlformats.org/drawingml/2006/main" xmlns:r="http://schemas.openxmlformats.org/officeDocument/2006/relationships" xmlns:p="http://schemas.openxmlformats.org/presentationml/2006/main">
  <p:tag name="NUM" val="5"/>
</p:tagLst>
</file>

<file path=ppt/tags/tag526.xml><?xml version="1.0" encoding="utf-8"?>
<p:tagLst xmlns:a="http://schemas.openxmlformats.org/drawingml/2006/main" xmlns:r="http://schemas.openxmlformats.org/officeDocument/2006/relationships" xmlns:p="http://schemas.openxmlformats.org/presentationml/2006/main">
  <p:tag name="NUM" val="6"/>
</p:tagLst>
</file>

<file path=ppt/tags/tag527.xml><?xml version="1.0" encoding="utf-8"?>
<p:tagLst xmlns:a="http://schemas.openxmlformats.org/drawingml/2006/main" xmlns:r="http://schemas.openxmlformats.org/officeDocument/2006/relationships" xmlns:p="http://schemas.openxmlformats.org/presentationml/2006/main">
  <p:tag name="NUM" val="7"/>
</p:tagLst>
</file>

<file path=ppt/tags/tag528.xml><?xml version="1.0" encoding="utf-8"?>
<p:tagLst xmlns:a="http://schemas.openxmlformats.org/drawingml/2006/main" xmlns:r="http://schemas.openxmlformats.org/officeDocument/2006/relationships" xmlns:p="http://schemas.openxmlformats.org/presentationml/2006/main">
  <p:tag name="NUM" val="8"/>
</p:tagLst>
</file>

<file path=ppt/tags/tag529.xml><?xml version="1.0" encoding="utf-8"?>
<p:tagLst xmlns:a="http://schemas.openxmlformats.org/drawingml/2006/main" xmlns:r="http://schemas.openxmlformats.org/officeDocument/2006/relationships" xmlns:p="http://schemas.openxmlformats.org/presentationml/2006/main">
  <p:tag name="NUM" val="9"/>
</p:tagLst>
</file>

<file path=ppt/tags/tag53.xml><?xml version="1.0" encoding="utf-8"?>
<p:tagLst xmlns:a="http://schemas.openxmlformats.org/drawingml/2006/main" xmlns:r="http://schemas.openxmlformats.org/officeDocument/2006/relationships" xmlns:p="http://schemas.openxmlformats.org/presentationml/2006/main">
  <p:tag name="NUM" val="5"/>
</p:tagLst>
</file>

<file path=ppt/tags/tag530.xml><?xml version="1.0" encoding="utf-8"?>
<p:tagLst xmlns:a="http://schemas.openxmlformats.org/drawingml/2006/main" xmlns:r="http://schemas.openxmlformats.org/officeDocument/2006/relationships" xmlns:p="http://schemas.openxmlformats.org/presentationml/2006/main">
  <p:tag name="NUM" val="10"/>
</p:tagLst>
</file>

<file path=ppt/tags/tag531.xml><?xml version="1.0" encoding="utf-8"?>
<p:tagLst xmlns:a="http://schemas.openxmlformats.org/drawingml/2006/main" xmlns:r="http://schemas.openxmlformats.org/officeDocument/2006/relationships" xmlns:p="http://schemas.openxmlformats.org/presentationml/2006/main">
  <p:tag name="NUM" val="1"/>
</p:tagLst>
</file>

<file path=ppt/tags/tag532.xml><?xml version="1.0" encoding="utf-8"?>
<p:tagLst xmlns:a="http://schemas.openxmlformats.org/drawingml/2006/main" xmlns:r="http://schemas.openxmlformats.org/officeDocument/2006/relationships" xmlns:p="http://schemas.openxmlformats.org/presentationml/2006/main">
  <p:tag name="NUM" val="2"/>
</p:tagLst>
</file>

<file path=ppt/tags/tag533.xml><?xml version="1.0" encoding="utf-8"?>
<p:tagLst xmlns:a="http://schemas.openxmlformats.org/drawingml/2006/main" xmlns:r="http://schemas.openxmlformats.org/officeDocument/2006/relationships" xmlns:p="http://schemas.openxmlformats.org/presentationml/2006/main">
  <p:tag name="NUM" val="1"/>
</p:tagLst>
</file>

<file path=ppt/tags/tag534.xml><?xml version="1.0" encoding="utf-8"?>
<p:tagLst xmlns:a="http://schemas.openxmlformats.org/drawingml/2006/main" xmlns:r="http://schemas.openxmlformats.org/officeDocument/2006/relationships" xmlns:p="http://schemas.openxmlformats.org/presentationml/2006/main">
  <p:tag name="NUM" val="2"/>
</p:tagLst>
</file>

<file path=ppt/tags/tag535.xml><?xml version="1.0" encoding="utf-8"?>
<p:tagLst xmlns:a="http://schemas.openxmlformats.org/drawingml/2006/main" xmlns:r="http://schemas.openxmlformats.org/officeDocument/2006/relationships" xmlns:p="http://schemas.openxmlformats.org/presentationml/2006/main">
  <p:tag name="NUM" val="3"/>
</p:tagLst>
</file>

<file path=ppt/tags/tag536.xml><?xml version="1.0" encoding="utf-8"?>
<p:tagLst xmlns:a="http://schemas.openxmlformats.org/drawingml/2006/main" xmlns:r="http://schemas.openxmlformats.org/officeDocument/2006/relationships" xmlns:p="http://schemas.openxmlformats.org/presentationml/2006/main">
  <p:tag name="NUM" val="4"/>
</p:tagLst>
</file>

<file path=ppt/tags/tag537.xml><?xml version="1.0" encoding="utf-8"?>
<p:tagLst xmlns:a="http://schemas.openxmlformats.org/drawingml/2006/main" xmlns:r="http://schemas.openxmlformats.org/officeDocument/2006/relationships" xmlns:p="http://schemas.openxmlformats.org/presentationml/2006/main">
  <p:tag name="NUM" val="5"/>
</p:tagLst>
</file>

<file path=ppt/tags/tag538.xml><?xml version="1.0" encoding="utf-8"?>
<p:tagLst xmlns:a="http://schemas.openxmlformats.org/drawingml/2006/main" xmlns:r="http://schemas.openxmlformats.org/officeDocument/2006/relationships" xmlns:p="http://schemas.openxmlformats.org/presentationml/2006/main">
  <p:tag name="NUM" val="6"/>
</p:tagLst>
</file>

<file path=ppt/tags/tag539.xml><?xml version="1.0" encoding="utf-8"?>
<p:tagLst xmlns:a="http://schemas.openxmlformats.org/drawingml/2006/main" xmlns:r="http://schemas.openxmlformats.org/officeDocument/2006/relationships" xmlns:p="http://schemas.openxmlformats.org/presentationml/2006/main">
  <p:tag name="NUM" val="7"/>
</p:tagLst>
</file>

<file path=ppt/tags/tag54.xml><?xml version="1.0" encoding="utf-8"?>
<p:tagLst xmlns:a="http://schemas.openxmlformats.org/drawingml/2006/main" xmlns:r="http://schemas.openxmlformats.org/officeDocument/2006/relationships" xmlns:p="http://schemas.openxmlformats.org/presentationml/2006/main">
  <p:tag name="NUM" val="6"/>
</p:tagLst>
</file>

<file path=ppt/tags/tag540.xml><?xml version="1.0" encoding="utf-8"?>
<p:tagLst xmlns:a="http://schemas.openxmlformats.org/drawingml/2006/main" xmlns:r="http://schemas.openxmlformats.org/officeDocument/2006/relationships" xmlns:p="http://schemas.openxmlformats.org/presentationml/2006/main">
  <p:tag name="NUM" val="8"/>
</p:tagLst>
</file>

<file path=ppt/tags/tag541.xml><?xml version="1.0" encoding="utf-8"?>
<p:tagLst xmlns:a="http://schemas.openxmlformats.org/drawingml/2006/main" xmlns:r="http://schemas.openxmlformats.org/officeDocument/2006/relationships" xmlns:p="http://schemas.openxmlformats.org/presentationml/2006/main">
  <p:tag name="NUM" val="9"/>
</p:tagLst>
</file>

<file path=ppt/tags/tag542.xml><?xml version="1.0" encoding="utf-8"?>
<p:tagLst xmlns:a="http://schemas.openxmlformats.org/drawingml/2006/main" xmlns:r="http://schemas.openxmlformats.org/officeDocument/2006/relationships" xmlns:p="http://schemas.openxmlformats.org/presentationml/2006/main">
  <p:tag name="NUM" val="1"/>
</p:tagLst>
</file>

<file path=ppt/tags/tag543.xml><?xml version="1.0" encoding="utf-8"?>
<p:tagLst xmlns:a="http://schemas.openxmlformats.org/drawingml/2006/main" xmlns:r="http://schemas.openxmlformats.org/officeDocument/2006/relationships" xmlns:p="http://schemas.openxmlformats.org/presentationml/2006/main">
  <p:tag name="NUM" val="2"/>
</p:tagLst>
</file>

<file path=ppt/tags/tag544.xml><?xml version="1.0" encoding="utf-8"?>
<p:tagLst xmlns:a="http://schemas.openxmlformats.org/drawingml/2006/main" xmlns:r="http://schemas.openxmlformats.org/officeDocument/2006/relationships" xmlns:p="http://schemas.openxmlformats.org/presentationml/2006/main">
  <p:tag name="NUM" val="3"/>
</p:tagLst>
</file>

<file path=ppt/tags/tag545.xml><?xml version="1.0" encoding="utf-8"?>
<p:tagLst xmlns:a="http://schemas.openxmlformats.org/drawingml/2006/main" xmlns:r="http://schemas.openxmlformats.org/officeDocument/2006/relationships" xmlns:p="http://schemas.openxmlformats.org/presentationml/2006/main">
  <p:tag name="NUM" val="4"/>
</p:tagLst>
</file>

<file path=ppt/tags/tag546.xml><?xml version="1.0" encoding="utf-8"?>
<p:tagLst xmlns:a="http://schemas.openxmlformats.org/drawingml/2006/main" xmlns:r="http://schemas.openxmlformats.org/officeDocument/2006/relationships" xmlns:p="http://schemas.openxmlformats.org/presentationml/2006/main">
  <p:tag name="NUM" val="5"/>
</p:tagLst>
</file>

<file path=ppt/tags/tag547.xml><?xml version="1.0" encoding="utf-8"?>
<p:tagLst xmlns:a="http://schemas.openxmlformats.org/drawingml/2006/main" xmlns:r="http://schemas.openxmlformats.org/officeDocument/2006/relationships" xmlns:p="http://schemas.openxmlformats.org/presentationml/2006/main">
  <p:tag name="NUM" val="6"/>
</p:tagLst>
</file>

<file path=ppt/tags/tag548.xml><?xml version="1.0" encoding="utf-8"?>
<p:tagLst xmlns:a="http://schemas.openxmlformats.org/drawingml/2006/main" xmlns:r="http://schemas.openxmlformats.org/officeDocument/2006/relationships" xmlns:p="http://schemas.openxmlformats.org/presentationml/2006/main">
  <p:tag name="NUM" val="7"/>
</p:tagLst>
</file>

<file path=ppt/tags/tag549.xml><?xml version="1.0" encoding="utf-8"?>
<p:tagLst xmlns:a="http://schemas.openxmlformats.org/drawingml/2006/main" xmlns:r="http://schemas.openxmlformats.org/officeDocument/2006/relationships" xmlns:p="http://schemas.openxmlformats.org/presentationml/2006/main">
  <p:tag name="NUM" val="8"/>
</p:tagLst>
</file>

<file path=ppt/tags/tag55.xml><?xml version="1.0" encoding="utf-8"?>
<p:tagLst xmlns:a="http://schemas.openxmlformats.org/drawingml/2006/main" xmlns:r="http://schemas.openxmlformats.org/officeDocument/2006/relationships" xmlns:p="http://schemas.openxmlformats.org/presentationml/2006/main">
  <p:tag name="NUM" val="7"/>
</p:tagLst>
</file>

<file path=ppt/tags/tag550.xml><?xml version="1.0" encoding="utf-8"?>
<p:tagLst xmlns:a="http://schemas.openxmlformats.org/drawingml/2006/main" xmlns:r="http://schemas.openxmlformats.org/officeDocument/2006/relationships" xmlns:p="http://schemas.openxmlformats.org/presentationml/2006/main">
  <p:tag name="NUM" val="9"/>
</p:tagLst>
</file>

<file path=ppt/tags/tag551.xml><?xml version="1.0" encoding="utf-8"?>
<p:tagLst xmlns:a="http://schemas.openxmlformats.org/drawingml/2006/main" xmlns:r="http://schemas.openxmlformats.org/officeDocument/2006/relationships" xmlns:p="http://schemas.openxmlformats.org/presentationml/2006/main">
  <p:tag name="NUM" val="1"/>
</p:tagLst>
</file>

<file path=ppt/tags/tag552.xml><?xml version="1.0" encoding="utf-8"?>
<p:tagLst xmlns:a="http://schemas.openxmlformats.org/drawingml/2006/main" xmlns:r="http://schemas.openxmlformats.org/officeDocument/2006/relationships" xmlns:p="http://schemas.openxmlformats.org/presentationml/2006/main">
  <p:tag name="NUM" val="2"/>
</p:tagLst>
</file>

<file path=ppt/tags/tag553.xml><?xml version="1.0" encoding="utf-8"?>
<p:tagLst xmlns:a="http://schemas.openxmlformats.org/drawingml/2006/main" xmlns:r="http://schemas.openxmlformats.org/officeDocument/2006/relationships" xmlns:p="http://schemas.openxmlformats.org/presentationml/2006/main">
  <p:tag name="NUM" val="3"/>
</p:tagLst>
</file>

<file path=ppt/tags/tag554.xml><?xml version="1.0" encoding="utf-8"?>
<p:tagLst xmlns:a="http://schemas.openxmlformats.org/drawingml/2006/main" xmlns:r="http://schemas.openxmlformats.org/officeDocument/2006/relationships" xmlns:p="http://schemas.openxmlformats.org/presentationml/2006/main">
  <p:tag name="NUM" val="4"/>
</p:tagLst>
</file>

<file path=ppt/tags/tag555.xml><?xml version="1.0" encoding="utf-8"?>
<p:tagLst xmlns:a="http://schemas.openxmlformats.org/drawingml/2006/main" xmlns:r="http://schemas.openxmlformats.org/officeDocument/2006/relationships" xmlns:p="http://schemas.openxmlformats.org/presentationml/2006/main">
  <p:tag name="NUM" val="5"/>
</p:tagLst>
</file>

<file path=ppt/tags/tag556.xml><?xml version="1.0" encoding="utf-8"?>
<p:tagLst xmlns:a="http://schemas.openxmlformats.org/drawingml/2006/main" xmlns:r="http://schemas.openxmlformats.org/officeDocument/2006/relationships" xmlns:p="http://schemas.openxmlformats.org/presentationml/2006/main">
  <p:tag name="NUM" val="6"/>
</p:tagLst>
</file>

<file path=ppt/tags/tag557.xml><?xml version="1.0" encoding="utf-8"?>
<p:tagLst xmlns:a="http://schemas.openxmlformats.org/drawingml/2006/main" xmlns:r="http://schemas.openxmlformats.org/officeDocument/2006/relationships" xmlns:p="http://schemas.openxmlformats.org/presentationml/2006/main">
  <p:tag name="NUM" val="7"/>
</p:tagLst>
</file>

<file path=ppt/tags/tag558.xml><?xml version="1.0" encoding="utf-8"?>
<p:tagLst xmlns:a="http://schemas.openxmlformats.org/drawingml/2006/main" xmlns:r="http://schemas.openxmlformats.org/officeDocument/2006/relationships" xmlns:p="http://schemas.openxmlformats.org/presentationml/2006/main">
  <p:tag name="NUM" val="8"/>
</p:tagLst>
</file>

<file path=ppt/tags/tag559.xml><?xml version="1.0" encoding="utf-8"?>
<p:tagLst xmlns:a="http://schemas.openxmlformats.org/drawingml/2006/main" xmlns:r="http://schemas.openxmlformats.org/officeDocument/2006/relationships" xmlns:p="http://schemas.openxmlformats.org/presentationml/2006/main">
  <p:tag name="NUM" val="1"/>
</p:tagLst>
</file>

<file path=ppt/tags/tag56.xml><?xml version="1.0" encoding="utf-8"?>
<p:tagLst xmlns:a="http://schemas.openxmlformats.org/drawingml/2006/main" xmlns:r="http://schemas.openxmlformats.org/officeDocument/2006/relationships" xmlns:p="http://schemas.openxmlformats.org/presentationml/2006/main">
  <p:tag name="NUM" val="1"/>
</p:tagLst>
</file>

<file path=ppt/tags/tag560.xml><?xml version="1.0" encoding="utf-8"?>
<p:tagLst xmlns:a="http://schemas.openxmlformats.org/drawingml/2006/main" xmlns:r="http://schemas.openxmlformats.org/officeDocument/2006/relationships" xmlns:p="http://schemas.openxmlformats.org/presentationml/2006/main">
  <p:tag name="NUM" val="2"/>
</p:tagLst>
</file>

<file path=ppt/tags/tag561.xml><?xml version="1.0" encoding="utf-8"?>
<p:tagLst xmlns:a="http://schemas.openxmlformats.org/drawingml/2006/main" xmlns:r="http://schemas.openxmlformats.org/officeDocument/2006/relationships" xmlns:p="http://schemas.openxmlformats.org/presentationml/2006/main">
  <p:tag name="NUM" val="1"/>
</p:tagLst>
</file>

<file path=ppt/tags/tag562.xml><?xml version="1.0" encoding="utf-8"?>
<p:tagLst xmlns:a="http://schemas.openxmlformats.org/drawingml/2006/main" xmlns:r="http://schemas.openxmlformats.org/officeDocument/2006/relationships" xmlns:p="http://schemas.openxmlformats.org/presentationml/2006/main">
  <p:tag name="NUM" val="2"/>
</p:tagLst>
</file>

<file path=ppt/tags/tag563.xml><?xml version="1.0" encoding="utf-8"?>
<p:tagLst xmlns:a="http://schemas.openxmlformats.org/drawingml/2006/main" xmlns:r="http://schemas.openxmlformats.org/officeDocument/2006/relationships" xmlns:p="http://schemas.openxmlformats.org/presentationml/2006/main">
  <p:tag name="NUM" val="3"/>
</p:tagLst>
</file>

<file path=ppt/tags/tag564.xml><?xml version="1.0" encoding="utf-8"?>
<p:tagLst xmlns:a="http://schemas.openxmlformats.org/drawingml/2006/main" xmlns:r="http://schemas.openxmlformats.org/officeDocument/2006/relationships" xmlns:p="http://schemas.openxmlformats.org/presentationml/2006/main">
  <p:tag name="NUM" val="4"/>
</p:tagLst>
</file>

<file path=ppt/tags/tag565.xml><?xml version="1.0" encoding="utf-8"?>
<p:tagLst xmlns:a="http://schemas.openxmlformats.org/drawingml/2006/main" xmlns:r="http://schemas.openxmlformats.org/officeDocument/2006/relationships" xmlns:p="http://schemas.openxmlformats.org/presentationml/2006/main">
  <p:tag name="NUM" val="5"/>
</p:tagLst>
</file>

<file path=ppt/tags/tag566.xml><?xml version="1.0" encoding="utf-8"?>
<p:tagLst xmlns:a="http://schemas.openxmlformats.org/drawingml/2006/main" xmlns:r="http://schemas.openxmlformats.org/officeDocument/2006/relationships" xmlns:p="http://schemas.openxmlformats.org/presentationml/2006/main">
  <p:tag name="NUM" val="6"/>
</p:tagLst>
</file>

<file path=ppt/tags/tag567.xml><?xml version="1.0" encoding="utf-8"?>
<p:tagLst xmlns:a="http://schemas.openxmlformats.org/drawingml/2006/main" xmlns:r="http://schemas.openxmlformats.org/officeDocument/2006/relationships" xmlns:p="http://schemas.openxmlformats.org/presentationml/2006/main">
  <p:tag name="NUM" val="1"/>
</p:tagLst>
</file>

<file path=ppt/tags/tag568.xml><?xml version="1.0" encoding="utf-8"?>
<p:tagLst xmlns:a="http://schemas.openxmlformats.org/drawingml/2006/main" xmlns:r="http://schemas.openxmlformats.org/officeDocument/2006/relationships" xmlns:p="http://schemas.openxmlformats.org/presentationml/2006/main">
  <p:tag name="NUM" val="2"/>
</p:tagLst>
</file>

<file path=ppt/tags/tag57.xml><?xml version="1.0" encoding="utf-8"?>
<p:tagLst xmlns:a="http://schemas.openxmlformats.org/drawingml/2006/main" xmlns:r="http://schemas.openxmlformats.org/officeDocument/2006/relationships" xmlns:p="http://schemas.openxmlformats.org/presentationml/2006/main">
  <p:tag name="NUM" val="2"/>
</p:tagLst>
</file>

<file path=ppt/tags/tag58.xml><?xml version="1.0" encoding="utf-8"?>
<p:tagLst xmlns:a="http://schemas.openxmlformats.org/drawingml/2006/main" xmlns:r="http://schemas.openxmlformats.org/officeDocument/2006/relationships" xmlns:p="http://schemas.openxmlformats.org/presentationml/2006/main">
  <p:tag name="NUM" val="3"/>
</p:tagLst>
</file>

<file path=ppt/tags/tag59.xml><?xml version="1.0" encoding="utf-8"?>
<p:tagLst xmlns:a="http://schemas.openxmlformats.org/drawingml/2006/main" xmlns:r="http://schemas.openxmlformats.org/officeDocument/2006/relationships" xmlns:p="http://schemas.openxmlformats.org/presentationml/2006/main">
  <p:tag name="NUM" val="4"/>
</p:tagLst>
</file>

<file path=ppt/tags/tag6.xml><?xml version="1.0" encoding="utf-8"?>
<p:tagLst xmlns:a="http://schemas.openxmlformats.org/drawingml/2006/main" xmlns:r="http://schemas.openxmlformats.org/officeDocument/2006/relationships" xmlns:p="http://schemas.openxmlformats.org/presentationml/2006/main">
  <p:tag name="NUM" val="3"/>
</p:tagLst>
</file>

<file path=ppt/tags/tag60.xml><?xml version="1.0" encoding="utf-8"?>
<p:tagLst xmlns:a="http://schemas.openxmlformats.org/drawingml/2006/main" xmlns:r="http://schemas.openxmlformats.org/officeDocument/2006/relationships" xmlns:p="http://schemas.openxmlformats.org/presentationml/2006/main">
  <p:tag name="NUM" val="5"/>
</p:tagLst>
</file>

<file path=ppt/tags/tag61.xml><?xml version="1.0" encoding="utf-8"?>
<p:tagLst xmlns:a="http://schemas.openxmlformats.org/drawingml/2006/main" xmlns:r="http://schemas.openxmlformats.org/officeDocument/2006/relationships" xmlns:p="http://schemas.openxmlformats.org/presentationml/2006/main">
  <p:tag name="NUM" val="6"/>
</p:tagLst>
</file>

<file path=ppt/tags/tag62.xml><?xml version="1.0" encoding="utf-8"?>
<p:tagLst xmlns:a="http://schemas.openxmlformats.org/drawingml/2006/main" xmlns:r="http://schemas.openxmlformats.org/officeDocument/2006/relationships" xmlns:p="http://schemas.openxmlformats.org/presentationml/2006/main">
  <p:tag name="NUM" val="1"/>
</p:tagLst>
</file>

<file path=ppt/tags/tag63.xml><?xml version="1.0" encoding="utf-8"?>
<p:tagLst xmlns:a="http://schemas.openxmlformats.org/drawingml/2006/main" xmlns:r="http://schemas.openxmlformats.org/officeDocument/2006/relationships" xmlns:p="http://schemas.openxmlformats.org/presentationml/2006/main">
  <p:tag name="NUM" val="2"/>
</p:tagLst>
</file>

<file path=ppt/tags/tag64.xml><?xml version="1.0" encoding="utf-8"?>
<p:tagLst xmlns:a="http://schemas.openxmlformats.org/drawingml/2006/main" xmlns:r="http://schemas.openxmlformats.org/officeDocument/2006/relationships" xmlns:p="http://schemas.openxmlformats.org/presentationml/2006/main">
  <p:tag name="NUM" val="3"/>
</p:tagLst>
</file>

<file path=ppt/tags/tag65.xml><?xml version="1.0" encoding="utf-8"?>
<p:tagLst xmlns:a="http://schemas.openxmlformats.org/drawingml/2006/main" xmlns:r="http://schemas.openxmlformats.org/officeDocument/2006/relationships" xmlns:p="http://schemas.openxmlformats.org/presentationml/2006/main">
  <p:tag name="NUM" val="4"/>
</p:tagLst>
</file>

<file path=ppt/tags/tag66.xml><?xml version="1.0" encoding="utf-8"?>
<p:tagLst xmlns:a="http://schemas.openxmlformats.org/drawingml/2006/main" xmlns:r="http://schemas.openxmlformats.org/officeDocument/2006/relationships" xmlns:p="http://schemas.openxmlformats.org/presentationml/2006/main">
  <p:tag name="NUM" val="5"/>
</p:tagLst>
</file>

<file path=ppt/tags/tag67.xml><?xml version="1.0" encoding="utf-8"?>
<p:tagLst xmlns:a="http://schemas.openxmlformats.org/drawingml/2006/main" xmlns:r="http://schemas.openxmlformats.org/officeDocument/2006/relationships" xmlns:p="http://schemas.openxmlformats.org/presentationml/2006/main">
  <p:tag name="NUM" val="6"/>
</p:tagLst>
</file>

<file path=ppt/tags/tag68.xml><?xml version="1.0" encoding="utf-8"?>
<p:tagLst xmlns:a="http://schemas.openxmlformats.org/drawingml/2006/main" xmlns:r="http://schemas.openxmlformats.org/officeDocument/2006/relationships" xmlns:p="http://schemas.openxmlformats.org/presentationml/2006/main">
  <p:tag name="NUM" val="1"/>
</p:tagLst>
</file>

<file path=ppt/tags/tag69.xml><?xml version="1.0" encoding="utf-8"?>
<p:tagLst xmlns:a="http://schemas.openxmlformats.org/drawingml/2006/main" xmlns:r="http://schemas.openxmlformats.org/officeDocument/2006/relationships" xmlns:p="http://schemas.openxmlformats.org/presentationml/2006/main">
  <p:tag name="NUM" val="2"/>
</p:tagLst>
</file>

<file path=ppt/tags/tag7.xml><?xml version="1.0" encoding="utf-8"?>
<p:tagLst xmlns:a="http://schemas.openxmlformats.org/drawingml/2006/main" xmlns:r="http://schemas.openxmlformats.org/officeDocument/2006/relationships" xmlns:p="http://schemas.openxmlformats.org/presentationml/2006/main">
  <p:tag name="NUM" val="4"/>
</p:tagLst>
</file>

<file path=ppt/tags/tag70.xml><?xml version="1.0" encoding="utf-8"?>
<p:tagLst xmlns:a="http://schemas.openxmlformats.org/drawingml/2006/main" xmlns:r="http://schemas.openxmlformats.org/officeDocument/2006/relationships" xmlns:p="http://schemas.openxmlformats.org/presentationml/2006/main">
  <p:tag name="NUM" val="3"/>
</p:tagLst>
</file>

<file path=ppt/tags/tag71.xml><?xml version="1.0" encoding="utf-8"?>
<p:tagLst xmlns:a="http://schemas.openxmlformats.org/drawingml/2006/main" xmlns:r="http://schemas.openxmlformats.org/officeDocument/2006/relationships" xmlns:p="http://schemas.openxmlformats.org/presentationml/2006/main">
  <p:tag name="NUM" val="4"/>
</p:tagLst>
</file>

<file path=ppt/tags/tag72.xml><?xml version="1.0" encoding="utf-8"?>
<p:tagLst xmlns:a="http://schemas.openxmlformats.org/drawingml/2006/main" xmlns:r="http://schemas.openxmlformats.org/officeDocument/2006/relationships" xmlns:p="http://schemas.openxmlformats.org/presentationml/2006/main">
  <p:tag name="NUM" val="5"/>
</p:tagLst>
</file>

<file path=ppt/tags/tag73.xml><?xml version="1.0" encoding="utf-8"?>
<p:tagLst xmlns:a="http://schemas.openxmlformats.org/drawingml/2006/main" xmlns:r="http://schemas.openxmlformats.org/officeDocument/2006/relationships" xmlns:p="http://schemas.openxmlformats.org/presentationml/2006/main">
  <p:tag name="NUM" val="6"/>
</p:tagLst>
</file>

<file path=ppt/tags/tag74.xml><?xml version="1.0" encoding="utf-8"?>
<p:tagLst xmlns:a="http://schemas.openxmlformats.org/drawingml/2006/main" xmlns:r="http://schemas.openxmlformats.org/officeDocument/2006/relationships" xmlns:p="http://schemas.openxmlformats.org/presentationml/2006/main">
  <p:tag name="NUM" val="1"/>
</p:tagLst>
</file>

<file path=ppt/tags/tag75.xml><?xml version="1.0" encoding="utf-8"?>
<p:tagLst xmlns:a="http://schemas.openxmlformats.org/drawingml/2006/main" xmlns:r="http://schemas.openxmlformats.org/officeDocument/2006/relationships" xmlns:p="http://schemas.openxmlformats.org/presentationml/2006/main">
  <p:tag name="NUM" val="2"/>
</p:tagLst>
</file>

<file path=ppt/tags/tag76.xml><?xml version="1.0" encoding="utf-8"?>
<p:tagLst xmlns:a="http://schemas.openxmlformats.org/drawingml/2006/main" xmlns:r="http://schemas.openxmlformats.org/officeDocument/2006/relationships" xmlns:p="http://schemas.openxmlformats.org/presentationml/2006/main">
  <p:tag name="NUM" val="3"/>
</p:tagLst>
</file>

<file path=ppt/tags/tag77.xml><?xml version="1.0" encoding="utf-8"?>
<p:tagLst xmlns:a="http://schemas.openxmlformats.org/drawingml/2006/main" xmlns:r="http://schemas.openxmlformats.org/officeDocument/2006/relationships" xmlns:p="http://schemas.openxmlformats.org/presentationml/2006/main">
  <p:tag name="NUM" val="4"/>
</p:tagLst>
</file>

<file path=ppt/tags/tag78.xml><?xml version="1.0" encoding="utf-8"?>
<p:tagLst xmlns:a="http://schemas.openxmlformats.org/drawingml/2006/main" xmlns:r="http://schemas.openxmlformats.org/officeDocument/2006/relationships" xmlns:p="http://schemas.openxmlformats.org/presentationml/2006/main">
  <p:tag name="NUM" val="5"/>
</p:tagLst>
</file>

<file path=ppt/tags/tag79.xml><?xml version="1.0" encoding="utf-8"?>
<p:tagLst xmlns:a="http://schemas.openxmlformats.org/drawingml/2006/main" xmlns:r="http://schemas.openxmlformats.org/officeDocument/2006/relationships" xmlns:p="http://schemas.openxmlformats.org/presentationml/2006/main">
  <p:tag name="NUM" val="6"/>
</p:tagLst>
</file>

<file path=ppt/tags/tag8.xml><?xml version="1.0" encoding="utf-8"?>
<p:tagLst xmlns:a="http://schemas.openxmlformats.org/drawingml/2006/main" xmlns:r="http://schemas.openxmlformats.org/officeDocument/2006/relationships" xmlns:p="http://schemas.openxmlformats.org/presentationml/2006/main">
  <p:tag name="NUM" val="1"/>
</p:tagLst>
</file>

<file path=ppt/tags/tag80.xml><?xml version="1.0" encoding="utf-8"?>
<p:tagLst xmlns:a="http://schemas.openxmlformats.org/drawingml/2006/main" xmlns:r="http://schemas.openxmlformats.org/officeDocument/2006/relationships" xmlns:p="http://schemas.openxmlformats.org/presentationml/2006/main">
  <p:tag name="NUM" val="7"/>
</p:tagLst>
</file>

<file path=ppt/tags/tag81.xml><?xml version="1.0" encoding="utf-8"?>
<p:tagLst xmlns:a="http://schemas.openxmlformats.org/drawingml/2006/main" xmlns:r="http://schemas.openxmlformats.org/officeDocument/2006/relationships" xmlns:p="http://schemas.openxmlformats.org/presentationml/2006/main">
  <p:tag name="NUM" val="8"/>
</p:tagLst>
</file>

<file path=ppt/tags/tag82.xml><?xml version="1.0" encoding="utf-8"?>
<p:tagLst xmlns:a="http://schemas.openxmlformats.org/drawingml/2006/main" xmlns:r="http://schemas.openxmlformats.org/officeDocument/2006/relationships" xmlns:p="http://schemas.openxmlformats.org/presentationml/2006/main">
  <p:tag name="NUM" val="1"/>
</p:tagLst>
</file>

<file path=ppt/tags/tag83.xml><?xml version="1.0" encoding="utf-8"?>
<p:tagLst xmlns:a="http://schemas.openxmlformats.org/drawingml/2006/main" xmlns:r="http://schemas.openxmlformats.org/officeDocument/2006/relationships" xmlns:p="http://schemas.openxmlformats.org/presentationml/2006/main">
  <p:tag name="NUM" val="2"/>
</p:tagLst>
</file>

<file path=ppt/tags/tag84.xml><?xml version="1.0" encoding="utf-8"?>
<p:tagLst xmlns:a="http://schemas.openxmlformats.org/drawingml/2006/main" xmlns:r="http://schemas.openxmlformats.org/officeDocument/2006/relationships" xmlns:p="http://schemas.openxmlformats.org/presentationml/2006/main">
  <p:tag name="NUM" val="3"/>
</p:tagLst>
</file>

<file path=ppt/tags/tag85.xml><?xml version="1.0" encoding="utf-8"?>
<p:tagLst xmlns:a="http://schemas.openxmlformats.org/drawingml/2006/main" xmlns:r="http://schemas.openxmlformats.org/officeDocument/2006/relationships" xmlns:p="http://schemas.openxmlformats.org/presentationml/2006/main">
  <p:tag name="NUM" val="4"/>
</p:tagLst>
</file>

<file path=ppt/tags/tag86.xml><?xml version="1.0" encoding="utf-8"?>
<p:tagLst xmlns:a="http://schemas.openxmlformats.org/drawingml/2006/main" xmlns:r="http://schemas.openxmlformats.org/officeDocument/2006/relationships" xmlns:p="http://schemas.openxmlformats.org/presentationml/2006/main">
  <p:tag name="NUM" val="5"/>
</p:tagLst>
</file>

<file path=ppt/tags/tag87.xml><?xml version="1.0" encoding="utf-8"?>
<p:tagLst xmlns:a="http://schemas.openxmlformats.org/drawingml/2006/main" xmlns:r="http://schemas.openxmlformats.org/officeDocument/2006/relationships" xmlns:p="http://schemas.openxmlformats.org/presentationml/2006/main">
  <p:tag name="NUM" val="6"/>
</p:tagLst>
</file>

<file path=ppt/tags/tag88.xml><?xml version="1.0" encoding="utf-8"?>
<p:tagLst xmlns:a="http://schemas.openxmlformats.org/drawingml/2006/main" xmlns:r="http://schemas.openxmlformats.org/officeDocument/2006/relationships" xmlns:p="http://schemas.openxmlformats.org/presentationml/2006/main">
  <p:tag name="NUM" val="7"/>
</p:tagLst>
</file>

<file path=ppt/tags/tag89.xml><?xml version="1.0" encoding="utf-8"?>
<p:tagLst xmlns:a="http://schemas.openxmlformats.org/drawingml/2006/main" xmlns:r="http://schemas.openxmlformats.org/officeDocument/2006/relationships" xmlns:p="http://schemas.openxmlformats.org/presentationml/2006/main">
  <p:tag name="NUM" val="8"/>
</p:tagLst>
</file>

<file path=ppt/tags/tag9.xml><?xml version="1.0" encoding="utf-8"?>
<p:tagLst xmlns:a="http://schemas.openxmlformats.org/drawingml/2006/main" xmlns:r="http://schemas.openxmlformats.org/officeDocument/2006/relationships" xmlns:p="http://schemas.openxmlformats.org/presentationml/2006/main">
  <p:tag name="NUM" val="2"/>
</p:tagLst>
</file>

<file path=ppt/tags/tag90.xml><?xml version="1.0" encoding="utf-8"?>
<p:tagLst xmlns:a="http://schemas.openxmlformats.org/drawingml/2006/main" xmlns:r="http://schemas.openxmlformats.org/officeDocument/2006/relationships" xmlns:p="http://schemas.openxmlformats.org/presentationml/2006/main">
  <p:tag name="NUM" val="1"/>
</p:tagLst>
</file>

<file path=ppt/tags/tag91.xml><?xml version="1.0" encoding="utf-8"?>
<p:tagLst xmlns:a="http://schemas.openxmlformats.org/drawingml/2006/main" xmlns:r="http://schemas.openxmlformats.org/officeDocument/2006/relationships" xmlns:p="http://schemas.openxmlformats.org/presentationml/2006/main">
  <p:tag name="NUM" val="2"/>
</p:tagLst>
</file>

<file path=ppt/tags/tag92.xml><?xml version="1.0" encoding="utf-8"?>
<p:tagLst xmlns:a="http://schemas.openxmlformats.org/drawingml/2006/main" xmlns:r="http://schemas.openxmlformats.org/officeDocument/2006/relationships" xmlns:p="http://schemas.openxmlformats.org/presentationml/2006/main">
  <p:tag name="NUM" val="3"/>
</p:tagLst>
</file>

<file path=ppt/tags/tag93.xml><?xml version="1.0" encoding="utf-8"?>
<p:tagLst xmlns:a="http://schemas.openxmlformats.org/drawingml/2006/main" xmlns:r="http://schemas.openxmlformats.org/officeDocument/2006/relationships" xmlns:p="http://schemas.openxmlformats.org/presentationml/2006/main">
  <p:tag name="NUM" val="4"/>
</p:tagLst>
</file>

<file path=ppt/tags/tag94.xml><?xml version="1.0" encoding="utf-8"?>
<p:tagLst xmlns:a="http://schemas.openxmlformats.org/drawingml/2006/main" xmlns:r="http://schemas.openxmlformats.org/officeDocument/2006/relationships" xmlns:p="http://schemas.openxmlformats.org/presentationml/2006/main">
  <p:tag name="NUM" val="5"/>
</p:tagLst>
</file>

<file path=ppt/tags/tag95.xml><?xml version="1.0" encoding="utf-8"?>
<p:tagLst xmlns:a="http://schemas.openxmlformats.org/drawingml/2006/main" xmlns:r="http://schemas.openxmlformats.org/officeDocument/2006/relationships" xmlns:p="http://schemas.openxmlformats.org/presentationml/2006/main">
  <p:tag name="NUM" val="6"/>
</p:tagLst>
</file>

<file path=ppt/tags/tag96.xml><?xml version="1.0" encoding="utf-8"?>
<p:tagLst xmlns:a="http://schemas.openxmlformats.org/drawingml/2006/main" xmlns:r="http://schemas.openxmlformats.org/officeDocument/2006/relationships" xmlns:p="http://schemas.openxmlformats.org/presentationml/2006/main">
  <p:tag name="NUM" val="7"/>
</p:tagLst>
</file>

<file path=ppt/tags/tag97.xml><?xml version="1.0" encoding="utf-8"?>
<p:tagLst xmlns:a="http://schemas.openxmlformats.org/drawingml/2006/main" xmlns:r="http://schemas.openxmlformats.org/officeDocument/2006/relationships" xmlns:p="http://schemas.openxmlformats.org/presentationml/2006/main">
  <p:tag name="NUM" val="8"/>
</p:tagLst>
</file>

<file path=ppt/tags/tag98.xml><?xml version="1.0" encoding="utf-8"?>
<p:tagLst xmlns:a="http://schemas.openxmlformats.org/drawingml/2006/main" xmlns:r="http://schemas.openxmlformats.org/officeDocument/2006/relationships" xmlns:p="http://schemas.openxmlformats.org/presentationml/2006/main">
  <p:tag name="NUM" val="1"/>
</p:tagLst>
</file>

<file path=ppt/tags/tag99.xml><?xml version="1.0" encoding="utf-8"?>
<p:tagLst xmlns:a="http://schemas.openxmlformats.org/drawingml/2006/main" xmlns:r="http://schemas.openxmlformats.org/officeDocument/2006/relationships" xmlns:p="http://schemas.openxmlformats.org/presentationml/2006/main">
  <p:tag name="NUM" val="2"/>
</p:tagLst>
</file>

<file path=ppt/theme/theme1.xml><?xml version="1.0" encoding="utf-8"?>
<a:theme xmlns:a="http://schemas.openxmlformats.org/drawingml/2006/main" name="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3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5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7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8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6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9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0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1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2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3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14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15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5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0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2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16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8.xml><?xml version="1.0" encoding="utf-8"?>
<a:theme xmlns:a="http://schemas.openxmlformats.org/drawingml/2006/main" name="9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7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5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6_Page de transition Blue Concert">
  <a:themeElements>
    <a:clrScheme name="Personnalisé 2">
      <a:dk1>
        <a:sysClr val="windowText" lastClr="000000"/>
      </a:dk1>
      <a:lt1>
        <a:sysClr val="window" lastClr="FFFFFF"/>
      </a:lt1>
      <a:dk2>
        <a:srgbClr val="00B0F0"/>
      </a:dk2>
      <a:lt2>
        <a:srgbClr val="A5A5A5"/>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Pages Transition Pla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15227</TotalTime>
  <Words>16219</Words>
  <Application>Microsoft Office PowerPoint</Application>
  <PresentationFormat>Affichage à l'écran (4:3)</PresentationFormat>
  <Paragraphs>6559</Paragraphs>
  <Slides>80</Slides>
  <Notes>64</Notes>
  <HiddenSlides>0</HiddenSlides>
  <MMClips>0</MMClips>
  <ScaleCrop>false</ScaleCrop>
  <HeadingPairs>
    <vt:vector size="6" baseType="variant">
      <vt:variant>
        <vt:lpstr>Thème</vt:lpstr>
      </vt:variant>
      <vt:variant>
        <vt:i4>29</vt:i4>
      </vt:variant>
      <vt:variant>
        <vt:lpstr>Serveurs OLE incorporés</vt:lpstr>
      </vt:variant>
      <vt:variant>
        <vt:i4>1</vt:i4>
      </vt:variant>
      <vt:variant>
        <vt:lpstr>Titres des diapositives</vt:lpstr>
      </vt:variant>
      <vt:variant>
        <vt:i4>80</vt:i4>
      </vt:variant>
    </vt:vector>
  </HeadingPairs>
  <TitlesOfParts>
    <vt:vector size="110" baseType="lpstr">
      <vt:lpstr>Pages Transition Plage</vt:lpstr>
      <vt:lpstr>1_Pages Transition Plage</vt:lpstr>
      <vt:lpstr>1_Page de transition Blue Concert</vt:lpstr>
      <vt:lpstr>2_Page de transition Blue Concert</vt:lpstr>
      <vt:lpstr>3_Page de transition Blue Concert</vt:lpstr>
      <vt:lpstr>4_Page de transition Blue Concert</vt:lpstr>
      <vt:lpstr>5_Page de transition Blue Concert</vt:lpstr>
      <vt:lpstr>6_Page de transition Blue Concert</vt:lpstr>
      <vt:lpstr>2_Pages Transition Plage</vt:lpstr>
      <vt:lpstr>3_Pages Transition Plage</vt:lpstr>
      <vt:lpstr>4_Pages Transition Plage</vt:lpstr>
      <vt:lpstr>5_Pages Transition Plage</vt:lpstr>
      <vt:lpstr>7_Page de transition Blue Concert</vt:lpstr>
      <vt:lpstr>8_Page de transition Blue Concert</vt:lpstr>
      <vt:lpstr>6_Pages Transition Plage</vt:lpstr>
      <vt:lpstr>9_Page de transition Blue Concert</vt:lpstr>
      <vt:lpstr>10_Page de transition Blue Concert</vt:lpstr>
      <vt:lpstr>11_Page de transition Blue Concert</vt:lpstr>
      <vt:lpstr>12_Page de transition Blue Concert</vt:lpstr>
      <vt:lpstr>13_Page de transition Blue Concert</vt:lpstr>
      <vt:lpstr>14_Page de transition Blue Concert</vt:lpstr>
      <vt:lpstr>15_Page de transition Blue Concert</vt:lpstr>
      <vt:lpstr>Thème Office</vt:lpstr>
      <vt:lpstr>5_Thème Office</vt:lpstr>
      <vt:lpstr>10_Thème Office</vt:lpstr>
      <vt:lpstr>2_Thème Office</vt:lpstr>
      <vt:lpstr>16_Page de transition Blue Concert</vt:lpstr>
      <vt:lpstr>9_Thème Office</vt:lpstr>
      <vt:lpstr>17_Page de transition Blue Concert</vt:lpstr>
      <vt:lpstr>Microsoft Word 97 - 2003 Document</vt:lpstr>
      <vt:lpstr>Présentation PowerPoint</vt:lpstr>
      <vt:lpstr>TABLE DES MATIÈRES</vt:lpstr>
      <vt:lpstr>Présentation PowerPoint</vt:lpstr>
      <vt:lpstr>Contexte &amp; objectifs</vt:lpstr>
      <vt:lpstr>Présentation PowerPoint</vt:lpstr>
      <vt:lpstr>Méthodologie</vt:lpstr>
      <vt:lpstr>Présentation PowerPoint</vt:lpstr>
      <vt:lpstr>Le portrait des Québécois ayant voyagé à l’extérieur de la province Total des voyages depuis 2010</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Simon McDougall</dc:creator>
  <cp:lastModifiedBy>Jonathan Couturier</cp:lastModifiedBy>
  <cp:revision>1164</cp:revision>
  <cp:lastPrinted>2013-04-25T18:24:59Z</cp:lastPrinted>
  <dcterms:created xsi:type="dcterms:W3CDTF">2012-07-12T10:38:47Z</dcterms:created>
  <dcterms:modified xsi:type="dcterms:W3CDTF">2013-05-09T21:07:37Z</dcterms:modified>
</cp:coreProperties>
</file>